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6" r:id="rId1"/>
    <p:sldMasterId id="2147483664" r:id="rId2"/>
    <p:sldMasterId id="2147483671" r:id="rId3"/>
  </p:sldMasterIdLst>
  <p:notesMasterIdLst>
    <p:notesMasterId r:id="rId28"/>
  </p:notesMasterIdLst>
  <p:handoutMasterIdLst>
    <p:handoutMasterId r:id="rId29"/>
  </p:handoutMasterIdLst>
  <p:sldIdLst>
    <p:sldId id="256" r:id="rId4"/>
    <p:sldId id="260" r:id="rId5"/>
    <p:sldId id="301" r:id="rId6"/>
    <p:sldId id="294" r:id="rId7"/>
    <p:sldId id="321" r:id="rId8"/>
    <p:sldId id="297" r:id="rId9"/>
    <p:sldId id="288" r:id="rId10"/>
    <p:sldId id="298" r:id="rId11"/>
    <p:sldId id="302" r:id="rId12"/>
    <p:sldId id="303" r:id="rId13"/>
    <p:sldId id="304" r:id="rId14"/>
    <p:sldId id="306" r:id="rId15"/>
    <p:sldId id="307" r:id="rId16"/>
    <p:sldId id="320" r:id="rId17"/>
    <p:sldId id="311" r:id="rId18"/>
    <p:sldId id="314" r:id="rId19"/>
    <p:sldId id="316" r:id="rId20"/>
    <p:sldId id="324" r:id="rId21"/>
    <p:sldId id="325" r:id="rId22"/>
    <p:sldId id="296" r:id="rId23"/>
    <p:sldId id="270" r:id="rId24"/>
    <p:sldId id="317" r:id="rId25"/>
    <p:sldId id="309" r:id="rId26"/>
    <p:sldId id="318" r:id="rId27"/>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559C98A-870E-3F3E-2A66-1D86A8D5ECF2}" name="Robert Wray" initials="RW" userId="S::bob.wray.cic@iqmri.org::21338e49-f1c3-4542-b855-3e5e6773f150"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164472"/>
    <a:srgbClr val="D0CECE"/>
    <a:srgbClr val="8EC26A"/>
    <a:srgbClr val="548235"/>
    <a:srgbClr val="FFFFFF"/>
    <a:srgbClr val="CC9900"/>
    <a:srgbClr val="7E98B1"/>
    <a:srgbClr val="00586A"/>
    <a:srgbClr val="FFC000"/>
    <a:srgbClr val="F0B2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C30294-4D35-4C68-B5F1-09CB76658DCC}" v="4584" dt="2025-05-05T18:37:49.9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74" autoAdjust="0"/>
    <p:restoredTop sz="92693" autoAdjust="0"/>
  </p:normalViewPr>
  <p:slideViewPr>
    <p:cSldViewPr snapToGrid="0" snapToObjects="1">
      <p:cViewPr varScale="1">
        <p:scale>
          <a:sx n="83" d="100"/>
          <a:sy n="83" d="100"/>
        </p:scale>
        <p:origin x="144" y="31"/>
      </p:cViewPr>
      <p:guideLst/>
    </p:cSldViewPr>
  </p:slideViewPr>
  <p:notesTextViewPr>
    <p:cViewPr>
      <p:scale>
        <a:sx n="3" d="2"/>
        <a:sy n="3" d="2"/>
      </p:scale>
      <p:origin x="0" y="0"/>
    </p:cViewPr>
  </p:notesTextViewPr>
  <p:sorterViewPr>
    <p:cViewPr>
      <p:scale>
        <a:sx n="100" d="100"/>
        <a:sy n="100" d="100"/>
      </p:scale>
      <p:origin x="0" y="-5297"/>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microsoft.com/office/2016/11/relationships/changesInfo" Target="changesInfos/changesInfo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36" Type="http://schemas.microsoft.com/office/2018/10/relationships/authors" Target="author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 Laird" userId="514aed82f2490a09" providerId="LiveId" clId="{7B7D955C-C20C-4851-9271-A9C02FF727A5}"/>
    <pc:docChg chg="undo custSel addSld delSld modSld sldOrd modMainMaster">
      <pc:chgData name="John Laird" userId="514aed82f2490a09" providerId="LiveId" clId="{7B7D955C-C20C-4851-9271-A9C02FF727A5}" dt="2024-05-20T19:59:56.124" v="3716" actId="20577"/>
      <pc:docMkLst>
        <pc:docMk/>
      </pc:docMkLst>
      <pc:sldChg chg="modSp mod">
        <pc:chgData name="John Laird" userId="514aed82f2490a09" providerId="LiveId" clId="{7B7D955C-C20C-4851-9271-A9C02FF727A5}" dt="2024-05-20T13:51:55.513" v="846" actId="20577"/>
        <pc:sldMkLst>
          <pc:docMk/>
          <pc:sldMk cId="3288216815" sldId="256"/>
        </pc:sldMkLst>
        <pc:spChg chg="mod">
          <ac:chgData name="John Laird" userId="514aed82f2490a09" providerId="LiveId" clId="{7B7D955C-C20C-4851-9271-A9C02FF727A5}" dt="2024-05-20T13:51:55.513" v="846" actId="20577"/>
          <ac:spMkLst>
            <pc:docMk/>
            <pc:sldMk cId="3288216815" sldId="256"/>
            <ac:spMk id="2" creationId="{177300D3-8C13-3748-A9A7-B688F6C88AFA}"/>
          </ac:spMkLst>
        </pc:spChg>
        <pc:spChg chg="mod">
          <ac:chgData name="John Laird" userId="514aed82f2490a09" providerId="LiveId" clId="{7B7D955C-C20C-4851-9271-A9C02FF727A5}" dt="2024-05-15T12:41:08.943" v="301" actId="113"/>
          <ac:spMkLst>
            <pc:docMk/>
            <pc:sldMk cId="3288216815" sldId="256"/>
            <ac:spMk id="4" creationId="{20EFD479-032F-23BD-6C6D-9EFBD087F1FC}"/>
          </ac:spMkLst>
        </pc:spChg>
      </pc:sldChg>
      <pc:sldChg chg="addSp modSp add del mod">
        <pc:chgData name="John Laird" userId="514aed82f2490a09" providerId="LiveId" clId="{7B7D955C-C20C-4851-9271-A9C02FF727A5}" dt="2024-05-20T19:56:02.183" v="3437" actId="47"/>
        <pc:sldMkLst>
          <pc:docMk/>
          <pc:sldMk cId="786213867" sldId="257"/>
        </pc:sldMkLst>
        <pc:spChg chg="add mod">
          <ac:chgData name="John Laird" userId="514aed82f2490a09" providerId="LiveId" clId="{7B7D955C-C20C-4851-9271-A9C02FF727A5}" dt="2024-05-20T19:44:45.953" v="3301" actId="20577"/>
          <ac:spMkLst>
            <pc:docMk/>
            <pc:sldMk cId="786213867" sldId="257"/>
            <ac:spMk id="5" creationId="{7F22C932-DEC4-EA56-7180-9D85766380EF}"/>
          </ac:spMkLst>
        </pc:spChg>
        <pc:spChg chg="mod">
          <ac:chgData name="John Laird" userId="514aed82f2490a09" providerId="LiveId" clId="{7B7D955C-C20C-4851-9271-A9C02FF727A5}" dt="2024-05-20T19:44:20.232" v="3280" actId="1076"/>
          <ac:spMkLst>
            <pc:docMk/>
            <pc:sldMk cId="786213867" sldId="257"/>
            <ac:spMk id="37" creationId="{FC6D0748-56DE-80AE-22F2-1F89D1FD6B80}"/>
          </ac:spMkLst>
        </pc:spChg>
        <pc:spChg chg="mod">
          <ac:chgData name="John Laird" userId="514aed82f2490a09" providerId="LiveId" clId="{7B7D955C-C20C-4851-9271-A9C02FF727A5}" dt="2024-05-20T19:44:25.942" v="3281" actId="1076"/>
          <ac:spMkLst>
            <pc:docMk/>
            <pc:sldMk cId="786213867" sldId="257"/>
            <ac:spMk id="38" creationId="{AD5D35D2-63EB-93A8-E08A-CFE3FB9ECC28}"/>
          </ac:spMkLst>
        </pc:spChg>
        <pc:spChg chg="mod">
          <ac:chgData name="John Laird" userId="514aed82f2490a09" providerId="LiveId" clId="{7B7D955C-C20C-4851-9271-A9C02FF727A5}" dt="2024-05-20T19:44:06.459" v="3276" actId="1076"/>
          <ac:spMkLst>
            <pc:docMk/>
            <pc:sldMk cId="786213867" sldId="257"/>
            <ac:spMk id="39" creationId="{BCC41683-C99B-E53E-903D-FFD2D7008704}"/>
          </ac:spMkLst>
        </pc:spChg>
        <pc:spChg chg="mod">
          <ac:chgData name="John Laird" userId="514aed82f2490a09" providerId="LiveId" clId="{7B7D955C-C20C-4851-9271-A9C02FF727A5}" dt="2024-05-20T19:43:42.885" v="3275" actId="1076"/>
          <ac:spMkLst>
            <pc:docMk/>
            <pc:sldMk cId="786213867" sldId="257"/>
            <ac:spMk id="59" creationId="{C3FE495A-9AC2-DEAC-6685-6D312965BFD1}"/>
          </ac:spMkLst>
        </pc:spChg>
        <pc:picChg chg="mod">
          <ac:chgData name="John Laird" userId="514aed82f2490a09" providerId="LiveId" clId="{7B7D955C-C20C-4851-9271-A9C02FF727A5}" dt="2024-05-20T19:44:10.810" v="3278" actId="1076"/>
          <ac:picMkLst>
            <pc:docMk/>
            <pc:sldMk cId="786213867" sldId="257"/>
            <ac:picMk id="35" creationId="{97445B3C-9033-CE76-1C45-1E2C1AA50F89}"/>
          </ac:picMkLst>
        </pc:picChg>
      </pc:sldChg>
      <pc:sldChg chg="add del">
        <pc:chgData name="John Laird" userId="514aed82f2490a09" providerId="LiveId" clId="{7B7D955C-C20C-4851-9271-A9C02FF727A5}" dt="2024-05-20T19:56:04.930" v="3438" actId="47"/>
        <pc:sldMkLst>
          <pc:docMk/>
          <pc:sldMk cId="2693970852" sldId="258"/>
        </pc:sldMkLst>
      </pc:sldChg>
      <pc:sldChg chg="addSp delSp modSp add mod">
        <pc:chgData name="John Laird" userId="514aed82f2490a09" providerId="LiveId" clId="{7B7D955C-C20C-4851-9271-A9C02FF727A5}" dt="2024-05-20T19:59:56.124" v="3716" actId="20577"/>
        <pc:sldMkLst>
          <pc:docMk/>
          <pc:sldMk cId="746832461" sldId="259"/>
        </pc:sldMkLst>
        <pc:spChg chg="mod">
          <ac:chgData name="John Laird" userId="514aed82f2490a09" providerId="LiveId" clId="{7B7D955C-C20C-4851-9271-A9C02FF727A5}" dt="2024-05-20T19:57:01.719" v="3471" actId="1076"/>
          <ac:spMkLst>
            <pc:docMk/>
            <pc:sldMk cId="746832461" sldId="259"/>
            <ac:spMk id="4" creationId="{E8BA3868-9E82-CE2E-CF86-46D24043ADCC}"/>
          </ac:spMkLst>
        </pc:spChg>
        <pc:spChg chg="mod topLvl">
          <ac:chgData name="John Laird" userId="514aed82f2490a09" providerId="LiveId" clId="{7B7D955C-C20C-4851-9271-A9C02FF727A5}" dt="2024-05-20T19:56:26.430" v="3464" actId="1036"/>
          <ac:spMkLst>
            <pc:docMk/>
            <pc:sldMk cId="746832461" sldId="259"/>
            <ac:spMk id="5" creationId="{8125705F-8D03-320A-25B0-704607F2DC1C}"/>
          </ac:spMkLst>
        </pc:spChg>
        <pc:spChg chg="mod topLvl">
          <ac:chgData name="John Laird" userId="514aed82f2490a09" providerId="LiveId" clId="{7B7D955C-C20C-4851-9271-A9C02FF727A5}" dt="2024-05-20T19:56:26.430" v="3464" actId="1036"/>
          <ac:spMkLst>
            <pc:docMk/>
            <pc:sldMk cId="746832461" sldId="259"/>
            <ac:spMk id="6" creationId="{2C6CE3EB-7241-C922-2E0B-7FFC1F17D3D9}"/>
          </ac:spMkLst>
        </pc:spChg>
        <pc:spChg chg="mod">
          <ac:chgData name="John Laird" userId="514aed82f2490a09" providerId="LiveId" clId="{7B7D955C-C20C-4851-9271-A9C02FF727A5}" dt="2024-05-20T19:45:52.587" v="3302" actId="165"/>
          <ac:spMkLst>
            <pc:docMk/>
            <pc:sldMk cId="746832461" sldId="259"/>
            <ac:spMk id="7" creationId="{FD945631-8D21-5A73-7F75-01A4947B78E2}"/>
          </ac:spMkLst>
        </pc:spChg>
        <pc:spChg chg="mod">
          <ac:chgData name="John Laird" userId="514aed82f2490a09" providerId="LiveId" clId="{7B7D955C-C20C-4851-9271-A9C02FF727A5}" dt="2024-05-20T19:45:52.587" v="3302" actId="165"/>
          <ac:spMkLst>
            <pc:docMk/>
            <pc:sldMk cId="746832461" sldId="259"/>
            <ac:spMk id="8" creationId="{0C972074-5FDA-F77D-9BC0-83533E0520AF}"/>
          </ac:spMkLst>
        </pc:spChg>
        <pc:spChg chg="add mod">
          <ac:chgData name="John Laird" userId="514aed82f2490a09" providerId="LiveId" clId="{7B7D955C-C20C-4851-9271-A9C02FF727A5}" dt="2024-05-20T19:59:56.124" v="3716" actId="20577"/>
          <ac:spMkLst>
            <pc:docMk/>
            <pc:sldMk cId="746832461" sldId="259"/>
            <ac:spMk id="10" creationId="{94AB29A0-2030-7D18-E466-884804A03953}"/>
          </ac:spMkLst>
        </pc:spChg>
        <pc:spChg chg="mod">
          <ac:chgData name="John Laird" userId="514aed82f2490a09" providerId="LiveId" clId="{7B7D955C-C20C-4851-9271-A9C02FF727A5}" dt="2024-05-20T19:45:52.587" v="3302" actId="165"/>
          <ac:spMkLst>
            <pc:docMk/>
            <pc:sldMk cId="746832461" sldId="259"/>
            <ac:spMk id="15" creationId="{0C5D10F6-A12B-6AB4-8508-F56768809EC2}"/>
          </ac:spMkLst>
        </pc:spChg>
        <pc:spChg chg="mod">
          <ac:chgData name="John Laird" userId="514aed82f2490a09" providerId="LiveId" clId="{7B7D955C-C20C-4851-9271-A9C02FF727A5}" dt="2024-05-20T19:45:52.587" v="3302" actId="165"/>
          <ac:spMkLst>
            <pc:docMk/>
            <pc:sldMk cId="746832461" sldId="259"/>
            <ac:spMk id="17" creationId="{21C69FA2-B686-49DE-1776-E681CBD89263}"/>
          </ac:spMkLst>
        </pc:spChg>
        <pc:spChg chg="mod">
          <ac:chgData name="John Laird" userId="514aed82f2490a09" providerId="LiveId" clId="{7B7D955C-C20C-4851-9271-A9C02FF727A5}" dt="2024-05-20T19:45:52.587" v="3302" actId="165"/>
          <ac:spMkLst>
            <pc:docMk/>
            <pc:sldMk cId="746832461" sldId="259"/>
            <ac:spMk id="19" creationId="{BC1B485E-F8D1-51DE-6C77-F073229CE430}"/>
          </ac:spMkLst>
        </pc:spChg>
        <pc:spChg chg="mod">
          <ac:chgData name="John Laird" userId="514aed82f2490a09" providerId="LiveId" clId="{7B7D955C-C20C-4851-9271-A9C02FF727A5}" dt="2024-05-20T19:56:49.278" v="3468" actId="1076"/>
          <ac:spMkLst>
            <pc:docMk/>
            <pc:sldMk cId="746832461" sldId="259"/>
            <ac:spMk id="21" creationId="{E1626AFA-C7FB-A48C-E343-0A70F0139E62}"/>
          </ac:spMkLst>
        </pc:spChg>
        <pc:spChg chg="mod">
          <ac:chgData name="John Laird" userId="514aed82f2490a09" providerId="LiveId" clId="{7B7D955C-C20C-4851-9271-A9C02FF727A5}" dt="2024-05-20T19:45:52.587" v="3302" actId="165"/>
          <ac:spMkLst>
            <pc:docMk/>
            <pc:sldMk cId="746832461" sldId="259"/>
            <ac:spMk id="22" creationId="{BD5383FA-FAE2-CB4E-14FF-A0151DE50D74}"/>
          </ac:spMkLst>
        </pc:spChg>
        <pc:spChg chg="mod">
          <ac:chgData name="John Laird" userId="514aed82f2490a09" providerId="LiveId" clId="{7B7D955C-C20C-4851-9271-A9C02FF727A5}" dt="2024-05-20T19:45:52.587" v="3302" actId="165"/>
          <ac:spMkLst>
            <pc:docMk/>
            <pc:sldMk cId="746832461" sldId="259"/>
            <ac:spMk id="24" creationId="{7A506014-09C1-9113-5117-B017B2D3B78E}"/>
          </ac:spMkLst>
        </pc:spChg>
        <pc:spChg chg="mod">
          <ac:chgData name="John Laird" userId="514aed82f2490a09" providerId="LiveId" clId="{7B7D955C-C20C-4851-9271-A9C02FF727A5}" dt="2024-05-20T19:45:52.587" v="3302" actId="165"/>
          <ac:spMkLst>
            <pc:docMk/>
            <pc:sldMk cId="746832461" sldId="259"/>
            <ac:spMk id="30" creationId="{3094105E-3F4F-D5E3-0C95-65379C7227CD}"/>
          </ac:spMkLst>
        </pc:spChg>
        <pc:spChg chg="mod">
          <ac:chgData name="John Laird" userId="514aed82f2490a09" providerId="LiveId" clId="{7B7D955C-C20C-4851-9271-A9C02FF727A5}" dt="2024-05-20T19:45:52.587" v="3302" actId="165"/>
          <ac:spMkLst>
            <pc:docMk/>
            <pc:sldMk cId="746832461" sldId="259"/>
            <ac:spMk id="31" creationId="{AF271DFA-B705-0926-AAEB-6A26E8D0CB79}"/>
          </ac:spMkLst>
        </pc:spChg>
        <pc:spChg chg="mod topLvl">
          <ac:chgData name="John Laird" userId="514aed82f2490a09" providerId="LiveId" clId="{7B7D955C-C20C-4851-9271-A9C02FF727A5}" dt="2024-05-20T19:56:26.430" v="3464" actId="1036"/>
          <ac:spMkLst>
            <pc:docMk/>
            <pc:sldMk cId="746832461" sldId="259"/>
            <ac:spMk id="33" creationId="{A29E1C4F-5D0B-ADAB-2E90-0B68FD50030D}"/>
          </ac:spMkLst>
        </pc:spChg>
        <pc:spChg chg="mod topLvl">
          <ac:chgData name="John Laird" userId="514aed82f2490a09" providerId="LiveId" clId="{7B7D955C-C20C-4851-9271-A9C02FF727A5}" dt="2024-05-20T19:56:26.430" v="3464" actId="1036"/>
          <ac:spMkLst>
            <pc:docMk/>
            <pc:sldMk cId="746832461" sldId="259"/>
            <ac:spMk id="36" creationId="{3206B415-7250-C3F0-FD6A-DCC87900D182}"/>
          </ac:spMkLst>
        </pc:spChg>
        <pc:spChg chg="mod">
          <ac:chgData name="John Laird" userId="514aed82f2490a09" providerId="LiveId" clId="{7B7D955C-C20C-4851-9271-A9C02FF727A5}" dt="2024-05-20T19:45:52.587" v="3302" actId="165"/>
          <ac:spMkLst>
            <pc:docMk/>
            <pc:sldMk cId="746832461" sldId="259"/>
            <ac:spMk id="37" creationId="{2EFA6650-FA19-54C5-465E-C828E3074ECD}"/>
          </ac:spMkLst>
        </pc:spChg>
        <pc:spChg chg="mod">
          <ac:chgData name="John Laird" userId="514aed82f2490a09" providerId="LiveId" clId="{7B7D955C-C20C-4851-9271-A9C02FF727A5}" dt="2024-05-20T19:45:52.587" v="3302" actId="165"/>
          <ac:spMkLst>
            <pc:docMk/>
            <pc:sldMk cId="746832461" sldId="259"/>
            <ac:spMk id="38" creationId="{F20CD5CF-E5D1-AE14-2B36-1D3EDEC90955}"/>
          </ac:spMkLst>
        </pc:spChg>
        <pc:spChg chg="mod">
          <ac:chgData name="John Laird" userId="514aed82f2490a09" providerId="LiveId" clId="{7B7D955C-C20C-4851-9271-A9C02FF727A5}" dt="2024-05-20T19:54:45.216" v="3422" actId="1076"/>
          <ac:spMkLst>
            <pc:docMk/>
            <pc:sldMk cId="746832461" sldId="259"/>
            <ac:spMk id="39" creationId="{BCC41683-C99B-E53E-903D-FFD2D7008704}"/>
          </ac:spMkLst>
        </pc:spChg>
        <pc:spChg chg="mod">
          <ac:chgData name="John Laird" userId="514aed82f2490a09" providerId="LiveId" clId="{7B7D955C-C20C-4851-9271-A9C02FF727A5}" dt="2024-05-20T19:45:52.587" v="3302" actId="165"/>
          <ac:spMkLst>
            <pc:docMk/>
            <pc:sldMk cId="746832461" sldId="259"/>
            <ac:spMk id="40" creationId="{5CA50494-C345-E0DE-AA03-30F319E66669}"/>
          </ac:spMkLst>
        </pc:spChg>
        <pc:spChg chg="mod">
          <ac:chgData name="John Laird" userId="514aed82f2490a09" providerId="LiveId" clId="{7B7D955C-C20C-4851-9271-A9C02FF727A5}" dt="2024-05-20T19:45:52.587" v="3302" actId="165"/>
          <ac:spMkLst>
            <pc:docMk/>
            <pc:sldMk cId="746832461" sldId="259"/>
            <ac:spMk id="41" creationId="{3B2F75B4-272B-A62A-9A6C-7D73CD5B7BFB}"/>
          </ac:spMkLst>
        </pc:spChg>
        <pc:spChg chg="mod topLvl">
          <ac:chgData name="John Laird" userId="514aed82f2490a09" providerId="LiveId" clId="{7B7D955C-C20C-4851-9271-A9C02FF727A5}" dt="2024-05-20T19:56:26.430" v="3464" actId="1036"/>
          <ac:spMkLst>
            <pc:docMk/>
            <pc:sldMk cId="746832461" sldId="259"/>
            <ac:spMk id="45" creationId="{1D29F175-8C5E-7012-0AB2-8B7C65CE3EEF}"/>
          </ac:spMkLst>
        </pc:spChg>
        <pc:spChg chg="mod topLvl">
          <ac:chgData name="John Laird" userId="514aed82f2490a09" providerId="LiveId" clId="{7B7D955C-C20C-4851-9271-A9C02FF727A5}" dt="2024-05-20T19:56:26.430" v="3464" actId="1036"/>
          <ac:spMkLst>
            <pc:docMk/>
            <pc:sldMk cId="746832461" sldId="259"/>
            <ac:spMk id="51" creationId="{871CC098-D586-2AAF-5517-ED99B27EA044}"/>
          </ac:spMkLst>
        </pc:spChg>
        <pc:spChg chg="mod topLvl">
          <ac:chgData name="John Laird" userId="514aed82f2490a09" providerId="LiveId" clId="{7B7D955C-C20C-4851-9271-A9C02FF727A5}" dt="2024-05-20T19:56:26.430" v="3464" actId="1036"/>
          <ac:spMkLst>
            <pc:docMk/>
            <pc:sldMk cId="746832461" sldId="259"/>
            <ac:spMk id="56" creationId="{29B08F26-5D68-1291-B07B-780D639DE216}"/>
          </ac:spMkLst>
        </pc:spChg>
        <pc:spChg chg="mod topLvl">
          <ac:chgData name="John Laird" userId="514aed82f2490a09" providerId="LiveId" clId="{7B7D955C-C20C-4851-9271-A9C02FF727A5}" dt="2024-05-20T19:56:26.430" v="3464" actId="1036"/>
          <ac:spMkLst>
            <pc:docMk/>
            <pc:sldMk cId="746832461" sldId="259"/>
            <ac:spMk id="59" creationId="{C3FE495A-9AC2-DEAC-6685-6D312965BFD1}"/>
          </ac:spMkLst>
        </pc:spChg>
        <pc:spChg chg="mod">
          <ac:chgData name="John Laird" userId="514aed82f2490a09" providerId="LiveId" clId="{7B7D955C-C20C-4851-9271-A9C02FF727A5}" dt="2024-05-20T19:57:05.753" v="3472" actId="1076"/>
          <ac:spMkLst>
            <pc:docMk/>
            <pc:sldMk cId="746832461" sldId="259"/>
            <ac:spMk id="75" creationId="{DF387CD7-F5A9-9CEB-6557-34545EB57839}"/>
          </ac:spMkLst>
        </pc:spChg>
        <pc:spChg chg="mod topLvl">
          <ac:chgData name="John Laird" userId="514aed82f2490a09" providerId="LiveId" clId="{7B7D955C-C20C-4851-9271-A9C02FF727A5}" dt="2024-05-20T19:56:26.430" v="3464" actId="1036"/>
          <ac:spMkLst>
            <pc:docMk/>
            <pc:sldMk cId="746832461" sldId="259"/>
            <ac:spMk id="82" creationId="{4657E252-961F-C9C0-82D1-33038F524ABB}"/>
          </ac:spMkLst>
        </pc:spChg>
        <pc:spChg chg="mod topLvl">
          <ac:chgData name="John Laird" userId="514aed82f2490a09" providerId="LiveId" clId="{7B7D955C-C20C-4851-9271-A9C02FF727A5}" dt="2024-05-20T19:56:26.430" v="3464" actId="1036"/>
          <ac:spMkLst>
            <pc:docMk/>
            <pc:sldMk cId="746832461" sldId="259"/>
            <ac:spMk id="83" creationId="{F0B2D392-2814-CEF9-47FE-235DD2BD7FA5}"/>
          </ac:spMkLst>
        </pc:spChg>
        <pc:spChg chg="mod topLvl">
          <ac:chgData name="John Laird" userId="514aed82f2490a09" providerId="LiveId" clId="{7B7D955C-C20C-4851-9271-A9C02FF727A5}" dt="2024-05-20T19:56:26.430" v="3464" actId="1036"/>
          <ac:spMkLst>
            <pc:docMk/>
            <pc:sldMk cId="746832461" sldId="259"/>
            <ac:spMk id="84" creationId="{E48F0AF1-5890-0AAD-3B7F-9D38B541B211}"/>
          </ac:spMkLst>
        </pc:spChg>
        <pc:spChg chg="mod topLvl">
          <ac:chgData name="John Laird" userId="514aed82f2490a09" providerId="LiveId" clId="{7B7D955C-C20C-4851-9271-A9C02FF727A5}" dt="2024-05-20T19:56:26.430" v="3464" actId="1036"/>
          <ac:spMkLst>
            <pc:docMk/>
            <pc:sldMk cId="746832461" sldId="259"/>
            <ac:spMk id="85" creationId="{C2532139-B915-2A50-96EA-44633BD6FA8C}"/>
          </ac:spMkLst>
        </pc:spChg>
        <pc:spChg chg="mod topLvl">
          <ac:chgData name="John Laird" userId="514aed82f2490a09" providerId="LiveId" clId="{7B7D955C-C20C-4851-9271-A9C02FF727A5}" dt="2024-05-20T19:56:26.430" v="3464" actId="1036"/>
          <ac:spMkLst>
            <pc:docMk/>
            <pc:sldMk cId="746832461" sldId="259"/>
            <ac:spMk id="86" creationId="{FC47CB05-16A9-2A26-90A7-1E915E179D3E}"/>
          </ac:spMkLst>
        </pc:spChg>
        <pc:spChg chg="mod topLvl">
          <ac:chgData name="John Laird" userId="514aed82f2490a09" providerId="LiveId" clId="{7B7D955C-C20C-4851-9271-A9C02FF727A5}" dt="2024-05-20T19:56:26.430" v="3464" actId="1036"/>
          <ac:spMkLst>
            <pc:docMk/>
            <pc:sldMk cId="746832461" sldId="259"/>
            <ac:spMk id="88" creationId="{B3337432-EE0B-7BD9-8F68-70279DE9EFAC}"/>
          </ac:spMkLst>
        </pc:spChg>
        <pc:spChg chg="mod topLvl">
          <ac:chgData name="John Laird" userId="514aed82f2490a09" providerId="LiveId" clId="{7B7D955C-C20C-4851-9271-A9C02FF727A5}" dt="2024-05-20T19:56:26.430" v="3464" actId="1036"/>
          <ac:spMkLst>
            <pc:docMk/>
            <pc:sldMk cId="746832461" sldId="259"/>
            <ac:spMk id="89" creationId="{3D228B39-15C2-31C3-1368-29060CD9E4EF}"/>
          </ac:spMkLst>
        </pc:spChg>
        <pc:spChg chg="mod topLvl">
          <ac:chgData name="John Laird" userId="514aed82f2490a09" providerId="LiveId" clId="{7B7D955C-C20C-4851-9271-A9C02FF727A5}" dt="2024-05-20T19:56:26.430" v="3464" actId="1036"/>
          <ac:spMkLst>
            <pc:docMk/>
            <pc:sldMk cId="746832461" sldId="259"/>
            <ac:spMk id="90" creationId="{7926F82C-C77A-22DD-69F9-96704BA8A468}"/>
          </ac:spMkLst>
        </pc:spChg>
        <pc:grpChg chg="mod topLvl">
          <ac:chgData name="John Laird" userId="514aed82f2490a09" providerId="LiveId" clId="{7B7D955C-C20C-4851-9271-A9C02FF727A5}" dt="2024-05-20T19:56:26.430" v="3464" actId="1036"/>
          <ac:grpSpMkLst>
            <pc:docMk/>
            <pc:sldMk cId="746832461" sldId="259"/>
            <ac:grpSpMk id="2" creationId="{DB316CFF-B54B-E2E9-F381-F1133885AB64}"/>
          </ac:grpSpMkLst>
        </pc:grpChg>
        <pc:grpChg chg="mod topLvl">
          <ac:chgData name="John Laird" userId="514aed82f2490a09" providerId="LiveId" clId="{7B7D955C-C20C-4851-9271-A9C02FF727A5}" dt="2024-05-20T19:55:02.882" v="3426" actId="1076"/>
          <ac:grpSpMkLst>
            <pc:docMk/>
            <pc:sldMk cId="746832461" sldId="259"/>
            <ac:grpSpMk id="13" creationId="{DF276124-26FE-F119-63AE-DD2F91544BBA}"/>
          </ac:grpSpMkLst>
        </pc:grpChg>
        <pc:grpChg chg="mod topLvl">
          <ac:chgData name="John Laird" userId="514aed82f2490a09" providerId="LiveId" clId="{7B7D955C-C20C-4851-9271-A9C02FF727A5}" dt="2024-05-20T19:56:26.430" v="3464" actId="1036"/>
          <ac:grpSpMkLst>
            <pc:docMk/>
            <pc:sldMk cId="746832461" sldId="259"/>
            <ac:grpSpMk id="23" creationId="{4D482427-442D-50CB-03DA-05EC66038612}"/>
          </ac:grpSpMkLst>
        </pc:grpChg>
        <pc:grpChg chg="mod topLvl">
          <ac:chgData name="John Laird" userId="514aed82f2490a09" providerId="LiveId" clId="{7B7D955C-C20C-4851-9271-A9C02FF727A5}" dt="2024-05-20T19:56:15.810" v="3457" actId="1035"/>
          <ac:grpSpMkLst>
            <pc:docMk/>
            <pc:sldMk cId="746832461" sldId="259"/>
            <ac:grpSpMk id="26" creationId="{8C8E9B21-774B-3BCF-7DDC-D5E9D2EEC148}"/>
          </ac:grpSpMkLst>
        </pc:grpChg>
        <pc:grpChg chg="mod topLvl">
          <ac:chgData name="John Laird" userId="514aed82f2490a09" providerId="LiveId" clId="{7B7D955C-C20C-4851-9271-A9C02FF727A5}" dt="2024-05-20T19:56:26.430" v="3464" actId="1036"/>
          <ac:grpSpMkLst>
            <pc:docMk/>
            <pc:sldMk cId="746832461" sldId="259"/>
            <ac:grpSpMk id="28" creationId="{885692F1-5857-7F29-124C-A8326157B199}"/>
          </ac:grpSpMkLst>
        </pc:grpChg>
        <pc:grpChg chg="mod topLvl">
          <ac:chgData name="John Laird" userId="514aed82f2490a09" providerId="LiveId" clId="{7B7D955C-C20C-4851-9271-A9C02FF727A5}" dt="2024-05-20T19:56:26.430" v="3464" actId="1036"/>
          <ac:grpSpMkLst>
            <pc:docMk/>
            <pc:sldMk cId="746832461" sldId="259"/>
            <ac:grpSpMk id="32" creationId="{06B37CBF-63D2-EB51-1C2E-DC00EB89C758}"/>
          </ac:grpSpMkLst>
        </pc:grpChg>
        <pc:grpChg chg="mod topLvl">
          <ac:chgData name="John Laird" userId="514aed82f2490a09" providerId="LiveId" clId="{7B7D955C-C20C-4851-9271-A9C02FF727A5}" dt="2024-05-20T19:45:52.587" v="3302" actId="165"/>
          <ac:grpSpMkLst>
            <pc:docMk/>
            <pc:sldMk cId="746832461" sldId="259"/>
            <ac:grpSpMk id="42" creationId="{67E95996-9522-C164-80AB-C4A6BDC00E4F}"/>
          </ac:grpSpMkLst>
        </pc:grpChg>
        <pc:grpChg chg="mod topLvl">
          <ac:chgData name="John Laird" userId="514aed82f2490a09" providerId="LiveId" clId="{7B7D955C-C20C-4851-9271-A9C02FF727A5}" dt="2024-05-20T19:56:20.620" v="3458" actId="1076"/>
          <ac:grpSpMkLst>
            <pc:docMk/>
            <pc:sldMk cId="746832461" sldId="259"/>
            <ac:grpSpMk id="44" creationId="{B8622433-8D50-CA32-95EA-5F8FE7E16187}"/>
          </ac:grpSpMkLst>
        </pc:grpChg>
        <pc:grpChg chg="mod topLvl">
          <ac:chgData name="John Laird" userId="514aed82f2490a09" providerId="LiveId" clId="{7B7D955C-C20C-4851-9271-A9C02FF727A5}" dt="2024-05-20T19:54:59.524" v="3425" actId="1076"/>
          <ac:grpSpMkLst>
            <pc:docMk/>
            <pc:sldMk cId="746832461" sldId="259"/>
            <ac:grpSpMk id="46" creationId="{9166B82C-12EE-8163-502B-7A61D5028EB3}"/>
          </ac:grpSpMkLst>
        </pc:grpChg>
        <pc:grpChg chg="del">
          <ac:chgData name="John Laird" userId="514aed82f2490a09" providerId="LiveId" clId="{7B7D955C-C20C-4851-9271-A9C02FF727A5}" dt="2024-05-20T19:45:52.587" v="3302" actId="165"/>
          <ac:grpSpMkLst>
            <pc:docMk/>
            <pc:sldMk cId="746832461" sldId="259"/>
            <ac:grpSpMk id="47" creationId="{A131C868-3F9E-9C31-2B71-5679F7EBB116}"/>
          </ac:grpSpMkLst>
        </pc:grpChg>
        <pc:grpChg chg="mod topLvl">
          <ac:chgData name="John Laird" userId="514aed82f2490a09" providerId="LiveId" clId="{7B7D955C-C20C-4851-9271-A9C02FF727A5}" dt="2024-05-20T19:56:26.430" v="3464" actId="1036"/>
          <ac:grpSpMkLst>
            <pc:docMk/>
            <pc:sldMk cId="746832461" sldId="259"/>
            <ac:grpSpMk id="80" creationId="{277B313B-CBFD-3870-4364-75FDD395BCF5}"/>
          </ac:grpSpMkLst>
        </pc:grpChg>
        <pc:grpChg chg="mod topLvl">
          <ac:chgData name="John Laird" userId="514aed82f2490a09" providerId="LiveId" clId="{7B7D955C-C20C-4851-9271-A9C02FF727A5}" dt="2024-05-20T19:56:15.810" v="3457" actId="1035"/>
          <ac:grpSpMkLst>
            <pc:docMk/>
            <pc:sldMk cId="746832461" sldId="259"/>
            <ac:grpSpMk id="81" creationId="{805E0FB9-A312-98DB-004B-D47157DC1987}"/>
          </ac:grpSpMkLst>
        </pc:grpChg>
        <pc:picChg chg="mod">
          <ac:chgData name="John Laird" userId="514aed82f2490a09" providerId="LiveId" clId="{7B7D955C-C20C-4851-9271-A9C02FF727A5}" dt="2024-05-20T19:45:52.587" v="3302" actId="165"/>
          <ac:picMkLst>
            <pc:docMk/>
            <pc:sldMk cId="746832461" sldId="259"/>
            <ac:picMk id="3" creationId="{959A0752-3253-2538-1EC8-FE4E2279C2D8}"/>
          </ac:picMkLst>
        </pc:picChg>
        <pc:picChg chg="mod">
          <ac:chgData name="John Laird" userId="514aed82f2490a09" providerId="LiveId" clId="{7B7D955C-C20C-4851-9271-A9C02FF727A5}" dt="2024-05-20T19:45:52.587" v="3302" actId="165"/>
          <ac:picMkLst>
            <pc:docMk/>
            <pc:sldMk cId="746832461" sldId="259"/>
            <ac:picMk id="9" creationId="{1588C842-6270-3CDC-7FEB-18D1776877CA}"/>
          </ac:picMkLst>
        </pc:picChg>
        <pc:picChg chg="mod">
          <ac:chgData name="John Laird" userId="514aed82f2490a09" providerId="LiveId" clId="{7B7D955C-C20C-4851-9271-A9C02FF727A5}" dt="2024-05-20T19:45:52.587" v="3302" actId="165"/>
          <ac:picMkLst>
            <pc:docMk/>
            <pc:sldMk cId="746832461" sldId="259"/>
            <ac:picMk id="12" creationId="{B6181F18-D7CC-A99C-DF9C-985148871AD3}"/>
          </ac:picMkLst>
        </pc:picChg>
        <pc:picChg chg="mod">
          <ac:chgData name="John Laird" userId="514aed82f2490a09" providerId="LiveId" clId="{7B7D955C-C20C-4851-9271-A9C02FF727A5}" dt="2024-05-20T19:55:32.498" v="3431" actId="1076"/>
          <ac:picMkLst>
            <pc:docMk/>
            <pc:sldMk cId="746832461" sldId="259"/>
            <ac:picMk id="14" creationId="{340C9E9C-A386-EAC9-81DE-0C56E0FFF692}"/>
          </ac:picMkLst>
        </pc:picChg>
        <pc:picChg chg="mod">
          <ac:chgData name="John Laird" userId="514aed82f2490a09" providerId="LiveId" clId="{7B7D955C-C20C-4851-9271-A9C02FF727A5}" dt="2024-05-20T19:45:52.587" v="3302" actId="165"/>
          <ac:picMkLst>
            <pc:docMk/>
            <pc:sldMk cId="746832461" sldId="259"/>
            <ac:picMk id="16" creationId="{09FD7272-3521-8FC1-1847-C43353DC4B9B}"/>
          </ac:picMkLst>
        </pc:picChg>
        <pc:picChg chg="mod">
          <ac:chgData name="John Laird" userId="514aed82f2490a09" providerId="LiveId" clId="{7B7D955C-C20C-4851-9271-A9C02FF727A5}" dt="2024-05-20T19:45:52.587" v="3302" actId="165"/>
          <ac:picMkLst>
            <pc:docMk/>
            <pc:sldMk cId="746832461" sldId="259"/>
            <ac:picMk id="18" creationId="{2B52EAF3-1ACB-5FBA-9543-64709AFC2CA9}"/>
          </ac:picMkLst>
        </pc:picChg>
        <pc:picChg chg="mod">
          <ac:chgData name="John Laird" userId="514aed82f2490a09" providerId="LiveId" clId="{7B7D955C-C20C-4851-9271-A9C02FF727A5}" dt="2024-05-20T19:45:52.587" v="3302" actId="165"/>
          <ac:picMkLst>
            <pc:docMk/>
            <pc:sldMk cId="746832461" sldId="259"/>
            <ac:picMk id="20" creationId="{C6154720-D13A-FD8A-BAD5-17D66448CF38}"/>
          </ac:picMkLst>
        </pc:picChg>
        <pc:picChg chg="mod topLvl">
          <ac:chgData name="John Laird" userId="514aed82f2490a09" providerId="LiveId" clId="{7B7D955C-C20C-4851-9271-A9C02FF727A5}" dt="2024-05-20T19:56:26.430" v="3464" actId="1036"/>
          <ac:picMkLst>
            <pc:docMk/>
            <pc:sldMk cId="746832461" sldId="259"/>
            <ac:picMk id="25" creationId="{542EF927-D8DE-9355-98A3-E9F0D0E5123D}"/>
          </ac:picMkLst>
        </pc:picChg>
        <pc:picChg chg="mod">
          <ac:chgData name="John Laird" userId="514aed82f2490a09" providerId="LiveId" clId="{7B7D955C-C20C-4851-9271-A9C02FF727A5}" dt="2024-05-20T19:45:52.587" v="3302" actId="165"/>
          <ac:picMkLst>
            <pc:docMk/>
            <pc:sldMk cId="746832461" sldId="259"/>
            <ac:picMk id="27" creationId="{5B3DE99F-243E-4EBE-874E-9C8040769349}"/>
          </ac:picMkLst>
        </pc:picChg>
        <pc:picChg chg="mod">
          <ac:chgData name="John Laird" userId="514aed82f2490a09" providerId="LiveId" clId="{7B7D955C-C20C-4851-9271-A9C02FF727A5}" dt="2024-05-20T19:45:52.587" v="3302" actId="165"/>
          <ac:picMkLst>
            <pc:docMk/>
            <pc:sldMk cId="746832461" sldId="259"/>
            <ac:picMk id="29" creationId="{17E65836-07D1-BDD4-0BFD-32711E1B705C}"/>
          </ac:picMkLst>
        </pc:picChg>
        <pc:picChg chg="mod">
          <ac:chgData name="John Laird" userId="514aed82f2490a09" providerId="LiveId" clId="{7B7D955C-C20C-4851-9271-A9C02FF727A5}" dt="2024-05-20T19:45:52.587" v="3302" actId="165"/>
          <ac:picMkLst>
            <pc:docMk/>
            <pc:sldMk cId="746832461" sldId="259"/>
            <ac:picMk id="34" creationId="{2EA7EDC8-1727-AF66-E8D3-9CD27B543F56}"/>
          </ac:picMkLst>
        </pc:picChg>
        <pc:picChg chg="mod">
          <ac:chgData name="John Laird" userId="514aed82f2490a09" providerId="LiveId" clId="{7B7D955C-C20C-4851-9271-A9C02FF727A5}" dt="2024-05-20T19:45:52.587" v="3302" actId="165"/>
          <ac:picMkLst>
            <pc:docMk/>
            <pc:sldMk cId="746832461" sldId="259"/>
            <ac:picMk id="35" creationId="{09059446-3CF3-2B83-C8C7-06A31AED201D}"/>
          </ac:picMkLst>
        </pc:picChg>
        <pc:picChg chg="mod">
          <ac:chgData name="John Laird" userId="514aed82f2490a09" providerId="LiveId" clId="{7B7D955C-C20C-4851-9271-A9C02FF727A5}" dt="2024-05-20T19:45:52.587" v="3302" actId="165"/>
          <ac:picMkLst>
            <pc:docMk/>
            <pc:sldMk cId="746832461" sldId="259"/>
            <ac:picMk id="72" creationId="{F1500A14-FEA6-1FC0-1C15-E58330E882C1}"/>
          </ac:picMkLst>
        </pc:picChg>
      </pc:sldChg>
      <pc:sldChg chg="modSp mod ord modAnim">
        <pc:chgData name="John Laird" userId="514aed82f2490a09" providerId="LiveId" clId="{7B7D955C-C20C-4851-9271-A9C02FF727A5}" dt="2024-05-20T19:37:02.392" v="3132" actId="27636"/>
        <pc:sldMkLst>
          <pc:docMk/>
          <pc:sldMk cId="1863469985" sldId="276"/>
        </pc:sldMkLst>
        <pc:spChg chg="mod">
          <ac:chgData name="John Laird" userId="514aed82f2490a09" providerId="LiveId" clId="{7B7D955C-C20C-4851-9271-A9C02FF727A5}" dt="2024-05-15T12:52:41.843" v="761" actId="113"/>
          <ac:spMkLst>
            <pc:docMk/>
            <pc:sldMk cId="1863469985" sldId="276"/>
            <ac:spMk id="2" creationId="{C8BF267A-FADE-5218-83BF-F39DDAFEC052}"/>
          </ac:spMkLst>
        </pc:spChg>
        <pc:spChg chg="mod">
          <ac:chgData name="John Laird" userId="514aed82f2490a09" providerId="LiveId" clId="{7B7D955C-C20C-4851-9271-A9C02FF727A5}" dt="2024-05-20T19:37:02.392" v="3132" actId="27636"/>
          <ac:spMkLst>
            <pc:docMk/>
            <pc:sldMk cId="1863469985" sldId="276"/>
            <ac:spMk id="3" creationId="{AF63DB05-BB99-5001-318E-DEB8E1F78EFE}"/>
          </ac:spMkLst>
        </pc:spChg>
      </pc:sldChg>
      <pc:sldChg chg="add del">
        <pc:chgData name="John Laird" userId="514aed82f2490a09" providerId="LiveId" clId="{7B7D955C-C20C-4851-9271-A9C02FF727A5}" dt="2024-05-20T14:40:33.896" v="2944" actId="2696"/>
        <pc:sldMkLst>
          <pc:docMk/>
          <pc:sldMk cId="884882100" sldId="280"/>
        </pc:sldMkLst>
      </pc:sldChg>
      <pc:sldChg chg="modSp del mod ord modAnim">
        <pc:chgData name="John Laird" userId="514aed82f2490a09" providerId="LiveId" clId="{7B7D955C-C20C-4851-9271-A9C02FF727A5}" dt="2024-05-20T14:07:33.562" v="2538" actId="2696"/>
        <pc:sldMkLst>
          <pc:docMk/>
          <pc:sldMk cId="3613124870" sldId="280"/>
        </pc:sldMkLst>
        <pc:spChg chg="mod">
          <ac:chgData name="John Laird" userId="514aed82f2490a09" providerId="LiveId" clId="{7B7D955C-C20C-4851-9271-A9C02FF727A5}" dt="2024-05-15T12:51:48.134" v="753" actId="20577"/>
          <ac:spMkLst>
            <pc:docMk/>
            <pc:sldMk cId="3613124870" sldId="280"/>
            <ac:spMk id="2" creationId="{76A7C2FC-B750-7C49-A05A-738EE5197364}"/>
          </ac:spMkLst>
        </pc:spChg>
        <pc:spChg chg="mod">
          <ac:chgData name="John Laird" userId="514aed82f2490a09" providerId="LiveId" clId="{7B7D955C-C20C-4851-9271-A9C02FF727A5}" dt="2024-05-15T12:45:57.966" v="658" actId="33524"/>
          <ac:spMkLst>
            <pc:docMk/>
            <pc:sldMk cId="3613124870" sldId="280"/>
            <ac:spMk id="3" creationId="{7F2D8F7C-1D94-3F4E-A588-DC00FA698A91}"/>
          </ac:spMkLst>
        </pc:spChg>
      </pc:sldChg>
      <pc:sldChg chg="modSp del">
        <pc:chgData name="John Laird" userId="514aed82f2490a09" providerId="LiveId" clId="{7B7D955C-C20C-4851-9271-A9C02FF727A5}" dt="2024-05-20T14:09:36.603" v="2541" actId="2696"/>
        <pc:sldMkLst>
          <pc:docMk/>
          <pc:sldMk cId="1563176457" sldId="370"/>
        </pc:sldMkLst>
        <pc:spChg chg="mod">
          <ac:chgData name="John Laird" userId="514aed82f2490a09" providerId="LiveId" clId="{7B7D955C-C20C-4851-9271-A9C02FF727A5}" dt="2024-05-15T12:37:26.330" v="107"/>
          <ac:spMkLst>
            <pc:docMk/>
            <pc:sldMk cId="1563176457" sldId="370"/>
            <ac:spMk id="2" creationId="{B3D1F1A1-AFF7-F039-E7B9-E20385D2B28F}"/>
          </ac:spMkLst>
        </pc:spChg>
      </pc:sldChg>
      <pc:sldChg chg="del">
        <pc:chgData name="John Laird" userId="514aed82f2490a09" providerId="LiveId" clId="{7B7D955C-C20C-4851-9271-A9C02FF727A5}" dt="2024-05-15T12:29:18.582" v="2" actId="47"/>
        <pc:sldMkLst>
          <pc:docMk/>
          <pc:sldMk cId="3345607249" sldId="1024"/>
        </pc:sldMkLst>
      </pc:sldChg>
      <pc:sldChg chg="modSp del mod">
        <pc:chgData name="John Laird" userId="514aed82f2490a09" providerId="LiveId" clId="{7B7D955C-C20C-4851-9271-A9C02FF727A5}" dt="2024-05-20T14:06:28.975" v="2526" actId="47"/>
        <pc:sldMkLst>
          <pc:docMk/>
          <pc:sldMk cId="3090010316" sldId="1043"/>
        </pc:sldMkLst>
        <pc:spChg chg="mod">
          <ac:chgData name="John Laird" userId="514aed82f2490a09" providerId="LiveId" clId="{7B7D955C-C20C-4851-9271-A9C02FF727A5}" dt="2024-05-15T12:53:23.290" v="763" actId="1076"/>
          <ac:spMkLst>
            <pc:docMk/>
            <pc:sldMk cId="3090010316" sldId="1043"/>
            <ac:spMk id="2" creationId="{A2DD900C-3529-49C1-DA2E-BE92171752F6}"/>
          </ac:spMkLst>
        </pc:spChg>
        <pc:spChg chg="mod">
          <ac:chgData name="John Laird" userId="514aed82f2490a09" providerId="LiveId" clId="{7B7D955C-C20C-4851-9271-A9C02FF727A5}" dt="2024-05-15T12:37:26.330" v="107"/>
          <ac:spMkLst>
            <pc:docMk/>
            <pc:sldMk cId="3090010316" sldId="1043"/>
            <ac:spMk id="3" creationId="{42A43BC7-1564-C912-D83F-106F3949857C}"/>
          </ac:spMkLst>
        </pc:spChg>
      </pc:sldChg>
      <pc:sldChg chg="modSp del mod ord modShow">
        <pc:chgData name="John Laird" userId="514aed82f2490a09" providerId="LiveId" clId="{7B7D955C-C20C-4851-9271-A9C02FF727A5}" dt="2024-05-20T19:36:10.110" v="3122" actId="47"/>
        <pc:sldMkLst>
          <pc:docMk/>
          <pc:sldMk cId="815005468" sldId="1044"/>
        </pc:sldMkLst>
        <pc:spChg chg="mod">
          <ac:chgData name="John Laird" userId="514aed82f2490a09" providerId="LiveId" clId="{7B7D955C-C20C-4851-9271-A9C02FF727A5}" dt="2024-05-15T12:52:07.958" v="757" actId="113"/>
          <ac:spMkLst>
            <pc:docMk/>
            <pc:sldMk cId="815005468" sldId="1044"/>
            <ac:spMk id="2" creationId="{39B272FC-873C-5A74-DC4D-2DB5AA21BD3E}"/>
          </ac:spMkLst>
        </pc:spChg>
      </pc:sldChg>
      <pc:sldChg chg="add del">
        <pc:chgData name="John Laird" userId="514aed82f2490a09" providerId="LiveId" clId="{7B7D955C-C20C-4851-9271-A9C02FF727A5}" dt="2024-05-20T19:37:13.846" v="3133" actId="47"/>
        <pc:sldMkLst>
          <pc:docMk/>
          <pc:sldMk cId="244817012" sldId="1052"/>
        </pc:sldMkLst>
      </pc:sldChg>
      <pc:sldChg chg="modSp del">
        <pc:chgData name="John Laird" userId="514aed82f2490a09" providerId="LiveId" clId="{7B7D955C-C20C-4851-9271-A9C02FF727A5}" dt="2024-05-15T12:56:16.385" v="775" actId="2696"/>
        <pc:sldMkLst>
          <pc:docMk/>
          <pc:sldMk cId="507505333" sldId="1052"/>
        </pc:sldMkLst>
        <pc:spChg chg="mod">
          <ac:chgData name="John Laird" userId="514aed82f2490a09" providerId="LiveId" clId="{7B7D955C-C20C-4851-9271-A9C02FF727A5}" dt="2024-05-15T12:37:26.330" v="107"/>
          <ac:spMkLst>
            <pc:docMk/>
            <pc:sldMk cId="507505333" sldId="1052"/>
            <ac:spMk id="11" creationId="{54A35D22-05C0-09C5-3D2E-EBB6DD760694}"/>
          </ac:spMkLst>
        </pc:spChg>
      </pc:sldChg>
      <pc:sldChg chg="add del">
        <pc:chgData name="John Laird" userId="514aed82f2490a09" providerId="LiveId" clId="{7B7D955C-C20C-4851-9271-A9C02FF727A5}" dt="2024-05-20T14:46:37.863" v="3096" actId="47"/>
        <pc:sldMkLst>
          <pc:docMk/>
          <pc:sldMk cId="845172786" sldId="1054"/>
        </pc:sldMkLst>
      </pc:sldChg>
      <pc:sldChg chg="modSp del modAnim">
        <pc:chgData name="John Laird" userId="514aed82f2490a09" providerId="LiveId" clId="{7B7D955C-C20C-4851-9271-A9C02FF727A5}" dt="2024-05-20T14:07:33.562" v="2538" actId="2696"/>
        <pc:sldMkLst>
          <pc:docMk/>
          <pc:sldMk cId="4009024186" sldId="1054"/>
        </pc:sldMkLst>
        <pc:spChg chg="mod">
          <ac:chgData name="John Laird" userId="514aed82f2490a09" providerId="LiveId" clId="{7B7D955C-C20C-4851-9271-A9C02FF727A5}" dt="2024-05-15T12:52:00.374" v="756" actId="20577"/>
          <ac:spMkLst>
            <pc:docMk/>
            <pc:sldMk cId="4009024186" sldId="1054"/>
            <ac:spMk id="3" creationId="{AF63DB05-BB99-5001-318E-DEB8E1F78EFE}"/>
          </ac:spMkLst>
        </pc:spChg>
      </pc:sldChg>
      <pc:sldChg chg="del">
        <pc:chgData name="John Laird" userId="514aed82f2490a09" providerId="LiveId" clId="{7B7D955C-C20C-4851-9271-A9C02FF727A5}" dt="2024-05-15T12:35:11.856" v="56" actId="47"/>
        <pc:sldMkLst>
          <pc:docMk/>
          <pc:sldMk cId="2794649492" sldId="1062"/>
        </pc:sldMkLst>
      </pc:sldChg>
      <pc:sldChg chg="modSp del mod">
        <pc:chgData name="John Laird" userId="514aed82f2490a09" providerId="LiveId" clId="{7B7D955C-C20C-4851-9271-A9C02FF727A5}" dt="2024-05-20T14:09:22.360" v="2540" actId="2696"/>
        <pc:sldMkLst>
          <pc:docMk/>
          <pc:sldMk cId="2936502142" sldId="1072"/>
        </pc:sldMkLst>
        <pc:spChg chg="mod">
          <ac:chgData name="John Laird" userId="514aed82f2490a09" providerId="LiveId" clId="{7B7D955C-C20C-4851-9271-A9C02FF727A5}" dt="2024-05-15T12:54:53.158" v="765" actId="6549"/>
          <ac:spMkLst>
            <pc:docMk/>
            <pc:sldMk cId="2936502142" sldId="1072"/>
            <ac:spMk id="4" creationId="{1E1D5B7B-23FC-17E4-5A3D-1BB7145D9FD8}"/>
          </ac:spMkLst>
        </pc:spChg>
        <pc:spChg chg="mod">
          <ac:chgData name="John Laird" userId="514aed82f2490a09" providerId="LiveId" clId="{7B7D955C-C20C-4851-9271-A9C02FF727A5}" dt="2024-05-15T12:37:26.330" v="107"/>
          <ac:spMkLst>
            <pc:docMk/>
            <pc:sldMk cId="2936502142" sldId="1072"/>
            <ac:spMk id="5" creationId="{5C5BC1BC-3AE3-C1C6-F960-47F72E7C2B1A}"/>
          </ac:spMkLst>
        </pc:spChg>
      </pc:sldChg>
      <pc:sldChg chg="modSp">
        <pc:chgData name="John Laird" userId="514aed82f2490a09" providerId="LiveId" clId="{7B7D955C-C20C-4851-9271-A9C02FF727A5}" dt="2024-05-15T12:53:41.767" v="764" actId="20577"/>
        <pc:sldMkLst>
          <pc:docMk/>
          <pc:sldMk cId="715308407" sldId="1075"/>
        </pc:sldMkLst>
        <pc:spChg chg="mod">
          <ac:chgData name="John Laird" userId="514aed82f2490a09" providerId="LiveId" clId="{7B7D955C-C20C-4851-9271-A9C02FF727A5}" dt="2024-05-15T12:53:41.767" v="764" actId="20577"/>
          <ac:spMkLst>
            <pc:docMk/>
            <pc:sldMk cId="715308407" sldId="1075"/>
            <ac:spMk id="3" creationId="{74D3A484-C19D-7FF6-BD00-BFF91CB7AB65}"/>
          </ac:spMkLst>
        </pc:spChg>
        <pc:spChg chg="mod">
          <ac:chgData name="John Laird" userId="514aed82f2490a09" providerId="LiveId" clId="{7B7D955C-C20C-4851-9271-A9C02FF727A5}" dt="2024-05-15T12:37:16.463" v="106"/>
          <ac:spMkLst>
            <pc:docMk/>
            <pc:sldMk cId="715308407" sldId="1075"/>
            <ac:spMk id="25" creationId="{5A44124D-3C65-05D1-B8A0-75BC07072994}"/>
          </ac:spMkLst>
        </pc:spChg>
        <pc:spChg chg="mod">
          <ac:chgData name="John Laird" userId="514aed82f2490a09" providerId="LiveId" clId="{7B7D955C-C20C-4851-9271-A9C02FF727A5}" dt="2024-05-15T12:37:16.463" v="106"/>
          <ac:spMkLst>
            <pc:docMk/>
            <pc:sldMk cId="715308407" sldId="1075"/>
            <ac:spMk id="26" creationId="{7CDD62AE-99CE-F7C7-3E61-E5CBFD47B1AD}"/>
          </ac:spMkLst>
        </pc:spChg>
        <pc:spChg chg="mod">
          <ac:chgData name="John Laird" userId="514aed82f2490a09" providerId="LiveId" clId="{7B7D955C-C20C-4851-9271-A9C02FF727A5}" dt="2024-05-15T12:37:16.463" v="106"/>
          <ac:spMkLst>
            <pc:docMk/>
            <pc:sldMk cId="715308407" sldId="1075"/>
            <ac:spMk id="35" creationId="{DDE761C1-33E4-2A42-5FEB-6AFAD569D395}"/>
          </ac:spMkLst>
        </pc:spChg>
        <pc:spChg chg="mod">
          <ac:chgData name="John Laird" userId="514aed82f2490a09" providerId="LiveId" clId="{7B7D955C-C20C-4851-9271-A9C02FF727A5}" dt="2024-05-15T12:37:16.463" v="106"/>
          <ac:spMkLst>
            <pc:docMk/>
            <pc:sldMk cId="715308407" sldId="1075"/>
            <ac:spMk id="39" creationId="{1C42C00F-30DB-E98E-C282-25ED45FCE270}"/>
          </ac:spMkLst>
        </pc:spChg>
      </pc:sldChg>
      <pc:sldChg chg="modSp del">
        <pc:chgData name="John Laird" userId="514aed82f2490a09" providerId="LiveId" clId="{7B7D955C-C20C-4851-9271-A9C02FF727A5}" dt="2024-05-15T12:56:16.385" v="775" actId="2696"/>
        <pc:sldMkLst>
          <pc:docMk/>
          <pc:sldMk cId="587653109" sldId="1076"/>
        </pc:sldMkLst>
        <pc:spChg chg="mod">
          <ac:chgData name="John Laird" userId="514aed82f2490a09" providerId="LiveId" clId="{7B7D955C-C20C-4851-9271-A9C02FF727A5}" dt="2024-05-15T12:37:26.330" v="107"/>
          <ac:spMkLst>
            <pc:docMk/>
            <pc:sldMk cId="587653109" sldId="1076"/>
            <ac:spMk id="11" creationId="{54A35D22-05C0-09C5-3D2E-EBB6DD760694}"/>
          </ac:spMkLst>
        </pc:spChg>
      </pc:sldChg>
      <pc:sldChg chg="add del">
        <pc:chgData name="John Laird" userId="514aed82f2490a09" providerId="LiveId" clId="{7B7D955C-C20C-4851-9271-A9C02FF727A5}" dt="2024-05-20T19:37:14.900" v="3135" actId="47"/>
        <pc:sldMkLst>
          <pc:docMk/>
          <pc:sldMk cId="2850700420" sldId="1076"/>
        </pc:sldMkLst>
      </pc:sldChg>
      <pc:sldChg chg="add del">
        <pc:chgData name="John Laird" userId="514aed82f2490a09" providerId="LiveId" clId="{7B7D955C-C20C-4851-9271-A9C02FF727A5}" dt="2024-05-20T19:37:15.373" v="3136" actId="47"/>
        <pc:sldMkLst>
          <pc:docMk/>
          <pc:sldMk cId="1094886482" sldId="1077"/>
        </pc:sldMkLst>
      </pc:sldChg>
      <pc:sldChg chg="modSp del">
        <pc:chgData name="John Laird" userId="514aed82f2490a09" providerId="LiveId" clId="{7B7D955C-C20C-4851-9271-A9C02FF727A5}" dt="2024-05-15T12:56:16.385" v="775" actId="2696"/>
        <pc:sldMkLst>
          <pc:docMk/>
          <pc:sldMk cId="1390219016" sldId="1077"/>
        </pc:sldMkLst>
        <pc:spChg chg="mod">
          <ac:chgData name="John Laird" userId="514aed82f2490a09" providerId="LiveId" clId="{7B7D955C-C20C-4851-9271-A9C02FF727A5}" dt="2024-05-15T12:37:26.330" v="107"/>
          <ac:spMkLst>
            <pc:docMk/>
            <pc:sldMk cId="1390219016" sldId="1077"/>
            <ac:spMk id="27" creationId="{9B5A98A5-7E7D-5E3D-D22F-16FC8162B190}"/>
          </ac:spMkLst>
        </pc:spChg>
      </pc:sldChg>
      <pc:sldChg chg="add del">
        <pc:chgData name="John Laird" userId="514aed82f2490a09" providerId="LiveId" clId="{7B7D955C-C20C-4851-9271-A9C02FF727A5}" dt="2024-05-20T19:37:16.953" v="3138" actId="47"/>
        <pc:sldMkLst>
          <pc:docMk/>
          <pc:sldMk cId="19435066" sldId="1078"/>
        </pc:sldMkLst>
      </pc:sldChg>
      <pc:sldChg chg="modSp del">
        <pc:chgData name="John Laird" userId="514aed82f2490a09" providerId="LiveId" clId="{7B7D955C-C20C-4851-9271-A9C02FF727A5}" dt="2024-05-15T12:56:16.385" v="775" actId="2696"/>
        <pc:sldMkLst>
          <pc:docMk/>
          <pc:sldMk cId="2941483805" sldId="1078"/>
        </pc:sldMkLst>
        <pc:spChg chg="mod">
          <ac:chgData name="John Laird" userId="514aed82f2490a09" providerId="LiveId" clId="{7B7D955C-C20C-4851-9271-A9C02FF727A5}" dt="2024-05-15T12:37:26.330" v="107"/>
          <ac:spMkLst>
            <pc:docMk/>
            <pc:sldMk cId="2941483805" sldId="1078"/>
            <ac:spMk id="15" creationId="{68840A17-0E8A-44B6-02FB-6DA36BE095B6}"/>
          </ac:spMkLst>
        </pc:spChg>
      </pc:sldChg>
      <pc:sldChg chg="add del">
        <pc:chgData name="John Laird" userId="514aed82f2490a09" providerId="LiveId" clId="{7B7D955C-C20C-4851-9271-A9C02FF727A5}" dt="2024-05-20T19:37:14.412" v="3134" actId="47"/>
        <pc:sldMkLst>
          <pc:docMk/>
          <pc:sldMk cId="3293663569" sldId="1079"/>
        </pc:sldMkLst>
      </pc:sldChg>
      <pc:sldChg chg="modSp del">
        <pc:chgData name="John Laird" userId="514aed82f2490a09" providerId="LiveId" clId="{7B7D955C-C20C-4851-9271-A9C02FF727A5}" dt="2024-05-15T12:56:16.385" v="775" actId="2696"/>
        <pc:sldMkLst>
          <pc:docMk/>
          <pc:sldMk cId="3508975330" sldId="1079"/>
        </pc:sldMkLst>
        <pc:spChg chg="mod">
          <ac:chgData name="John Laird" userId="514aed82f2490a09" providerId="LiveId" clId="{7B7D955C-C20C-4851-9271-A9C02FF727A5}" dt="2024-05-15T12:37:26.330" v="107"/>
          <ac:spMkLst>
            <pc:docMk/>
            <pc:sldMk cId="3508975330" sldId="1079"/>
            <ac:spMk id="11" creationId="{54A35D22-05C0-09C5-3D2E-EBB6DD760694}"/>
          </ac:spMkLst>
        </pc:spChg>
        <pc:spChg chg="mod">
          <ac:chgData name="John Laird" userId="514aed82f2490a09" providerId="LiveId" clId="{7B7D955C-C20C-4851-9271-A9C02FF727A5}" dt="2024-05-15T12:37:26.330" v="107"/>
          <ac:spMkLst>
            <pc:docMk/>
            <pc:sldMk cId="3508975330" sldId="1079"/>
            <ac:spMk id="12" creationId="{751867FA-4C1D-7A47-B410-4C56E50A013E}"/>
          </ac:spMkLst>
        </pc:spChg>
        <pc:spChg chg="mod">
          <ac:chgData name="John Laird" userId="514aed82f2490a09" providerId="LiveId" clId="{7B7D955C-C20C-4851-9271-A9C02FF727A5}" dt="2024-05-15T12:37:26.330" v="107"/>
          <ac:spMkLst>
            <pc:docMk/>
            <pc:sldMk cId="3508975330" sldId="1079"/>
            <ac:spMk id="21" creationId="{0E504BF9-C0D2-090D-FF5B-2AFA21F360BE}"/>
          </ac:spMkLst>
        </pc:spChg>
      </pc:sldChg>
      <pc:sldChg chg="modSp del">
        <pc:chgData name="John Laird" userId="514aed82f2490a09" providerId="LiveId" clId="{7B7D955C-C20C-4851-9271-A9C02FF727A5}" dt="2024-05-15T12:56:16.385" v="775" actId="2696"/>
        <pc:sldMkLst>
          <pc:docMk/>
          <pc:sldMk cId="453235546" sldId="1080"/>
        </pc:sldMkLst>
        <pc:spChg chg="mod">
          <ac:chgData name="John Laird" userId="514aed82f2490a09" providerId="LiveId" clId="{7B7D955C-C20C-4851-9271-A9C02FF727A5}" dt="2024-05-15T12:37:26.330" v="107"/>
          <ac:spMkLst>
            <pc:docMk/>
            <pc:sldMk cId="453235546" sldId="1080"/>
            <ac:spMk id="27" creationId="{9B5A98A5-7E7D-5E3D-D22F-16FC8162B190}"/>
          </ac:spMkLst>
        </pc:spChg>
      </pc:sldChg>
      <pc:sldChg chg="add del">
        <pc:chgData name="John Laird" userId="514aed82f2490a09" providerId="LiveId" clId="{7B7D955C-C20C-4851-9271-A9C02FF727A5}" dt="2024-05-20T19:37:15.934" v="3137" actId="47"/>
        <pc:sldMkLst>
          <pc:docMk/>
          <pc:sldMk cId="3645098821" sldId="1080"/>
        </pc:sldMkLst>
      </pc:sldChg>
      <pc:sldChg chg="modSp del">
        <pc:chgData name="John Laird" userId="514aed82f2490a09" providerId="LiveId" clId="{7B7D955C-C20C-4851-9271-A9C02FF727A5}" dt="2024-05-20T19:37:31.486" v="3139" actId="47"/>
        <pc:sldMkLst>
          <pc:docMk/>
          <pc:sldMk cId="3158540870" sldId="1081"/>
        </pc:sldMkLst>
        <pc:spChg chg="mod">
          <ac:chgData name="John Laird" userId="514aed82f2490a09" providerId="LiveId" clId="{7B7D955C-C20C-4851-9271-A9C02FF727A5}" dt="2024-05-15T12:37:26.330" v="107"/>
          <ac:spMkLst>
            <pc:docMk/>
            <pc:sldMk cId="3158540870" sldId="1081"/>
            <ac:spMk id="3" creationId="{3887C5E6-340E-FF9D-3413-BB7EEB4F8955}"/>
          </ac:spMkLst>
        </pc:spChg>
      </pc:sldChg>
      <pc:sldChg chg="del">
        <pc:chgData name="John Laird" userId="514aed82f2490a09" providerId="LiveId" clId="{7B7D955C-C20C-4851-9271-A9C02FF727A5}" dt="2024-05-20T19:38:24.492" v="3148" actId="47"/>
        <pc:sldMkLst>
          <pc:docMk/>
          <pc:sldMk cId="2329307528" sldId="1083"/>
        </pc:sldMkLst>
      </pc:sldChg>
      <pc:sldChg chg="del">
        <pc:chgData name="John Laird" userId="514aed82f2490a09" providerId="LiveId" clId="{7B7D955C-C20C-4851-9271-A9C02FF727A5}" dt="2024-05-20T19:38:17.953" v="3144" actId="47"/>
        <pc:sldMkLst>
          <pc:docMk/>
          <pc:sldMk cId="2583854528" sldId="1085"/>
        </pc:sldMkLst>
      </pc:sldChg>
      <pc:sldChg chg="modSp del">
        <pc:chgData name="John Laird" userId="514aed82f2490a09" providerId="LiveId" clId="{7B7D955C-C20C-4851-9271-A9C02FF727A5}" dt="2024-05-20T19:38:13.622" v="3143" actId="47"/>
        <pc:sldMkLst>
          <pc:docMk/>
          <pc:sldMk cId="2480398596" sldId="1088"/>
        </pc:sldMkLst>
        <pc:spChg chg="mod">
          <ac:chgData name="John Laird" userId="514aed82f2490a09" providerId="LiveId" clId="{7B7D955C-C20C-4851-9271-A9C02FF727A5}" dt="2024-05-15T12:37:16.463" v="106"/>
          <ac:spMkLst>
            <pc:docMk/>
            <pc:sldMk cId="2480398596" sldId="1088"/>
            <ac:spMk id="25" creationId="{5A44124D-3C65-05D1-B8A0-75BC07072994}"/>
          </ac:spMkLst>
        </pc:spChg>
        <pc:spChg chg="mod">
          <ac:chgData name="John Laird" userId="514aed82f2490a09" providerId="LiveId" clId="{7B7D955C-C20C-4851-9271-A9C02FF727A5}" dt="2024-05-15T12:37:16.463" v="106"/>
          <ac:spMkLst>
            <pc:docMk/>
            <pc:sldMk cId="2480398596" sldId="1088"/>
            <ac:spMk id="26" creationId="{7CDD62AE-99CE-F7C7-3E61-E5CBFD47B1AD}"/>
          </ac:spMkLst>
        </pc:spChg>
        <pc:spChg chg="mod">
          <ac:chgData name="John Laird" userId="514aed82f2490a09" providerId="LiveId" clId="{7B7D955C-C20C-4851-9271-A9C02FF727A5}" dt="2024-05-15T12:37:16.463" v="106"/>
          <ac:spMkLst>
            <pc:docMk/>
            <pc:sldMk cId="2480398596" sldId="1088"/>
            <ac:spMk id="35" creationId="{DDE761C1-33E4-2A42-5FEB-6AFAD569D395}"/>
          </ac:spMkLst>
        </pc:spChg>
        <pc:spChg chg="mod">
          <ac:chgData name="John Laird" userId="514aed82f2490a09" providerId="LiveId" clId="{7B7D955C-C20C-4851-9271-A9C02FF727A5}" dt="2024-05-15T12:37:16.463" v="106"/>
          <ac:spMkLst>
            <pc:docMk/>
            <pc:sldMk cId="2480398596" sldId="1088"/>
            <ac:spMk id="39" creationId="{1C42C00F-30DB-E98E-C282-25ED45FCE270}"/>
          </ac:spMkLst>
        </pc:spChg>
      </pc:sldChg>
      <pc:sldChg chg="del">
        <pc:chgData name="John Laird" userId="514aed82f2490a09" providerId="LiveId" clId="{7B7D955C-C20C-4851-9271-A9C02FF727A5}" dt="2024-05-20T19:38:20.150" v="3145" actId="47"/>
        <pc:sldMkLst>
          <pc:docMk/>
          <pc:sldMk cId="4239099372" sldId="1091"/>
        </pc:sldMkLst>
      </pc:sldChg>
      <pc:sldChg chg="modSp del">
        <pc:chgData name="John Laird" userId="514aed82f2490a09" providerId="LiveId" clId="{7B7D955C-C20C-4851-9271-A9C02FF727A5}" dt="2024-05-20T19:38:26.854" v="3149" actId="47"/>
        <pc:sldMkLst>
          <pc:docMk/>
          <pc:sldMk cId="132124664" sldId="1092"/>
        </pc:sldMkLst>
        <pc:spChg chg="mod">
          <ac:chgData name="John Laird" userId="514aed82f2490a09" providerId="LiveId" clId="{7B7D955C-C20C-4851-9271-A9C02FF727A5}" dt="2024-05-15T12:37:26.330" v="107"/>
          <ac:spMkLst>
            <pc:docMk/>
            <pc:sldMk cId="132124664" sldId="1092"/>
            <ac:spMk id="2" creationId="{FF52048C-E00E-4881-72AB-44AACC9E25B4}"/>
          </ac:spMkLst>
        </pc:spChg>
      </pc:sldChg>
      <pc:sldChg chg="modSp del">
        <pc:chgData name="John Laird" userId="514aed82f2490a09" providerId="LiveId" clId="{7B7D955C-C20C-4851-9271-A9C02FF727A5}" dt="2024-05-20T19:38:23.325" v="3147" actId="47"/>
        <pc:sldMkLst>
          <pc:docMk/>
          <pc:sldMk cId="2072912659" sldId="1094"/>
        </pc:sldMkLst>
        <pc:spChg chg="mod">
          <ac:chgData name="John Laird" userId="514aed82f2490a09" providerId="LiveId" clId="{7B7D955C-C20C-4851-9271-A9C02FF727A5}" dt="2024-05-15T12:37:26.330" v="107"/>
          <ac:spMkLst>
            <pc:docMk/>
            <pc:sldMk cId="2072912659" sldId="1094"/>
            <ac:spMk id="2" creationId="{F56BF97C-F9EA-B129-C26E-082232EF0C4E}"/>
          </ac:spMkLst>
        </pc:spChg>
      </pc:sldChg>
      <pc:sldChg chg="del">
        <pc:chgData name="John Laird" userId="514aed82f2490a09" providerId="LiveId" clId="{7B7D955C-C20C-4851-9271-A9C02FF727A5}" dt="2024-05-15T12:55:09.172" v="766" actId="47"/>
        <pc:sldMkLst>
          <pc:docMk/>
          <pc:sldMk cId="4142312776" sldId="1326"/>
        </pc:sldMkLst>
      </pc:sldChg>
      <pc:sldChg chg="del">
        <pc:chgData name="John Laird" userId="514aed82f2490a09" providerId="LiveId" clId="{7B7D955C-C20C-4851-9271-A9C02FF727A5}" dt="2024-05-15T12:29:17.651" v="1" actId="47"/>
        <pc:sldMkLst>
          <pc:docMk/>
          <pc:sldMk cId="1363809457" sldId="1328"/>
        </pc:sldMkLst>
      </pc:sldChg>
      <pc:sldChg chg="del">
        <pc:chgData name="John Laird" userId="514aed82f2490a09" providerId="LiveId" clId="{7B7D955C-C20C-4851-9271-A9C02FF727A5}" dt="2024-05-15T12:55:23.954" v="773" actId="47"/>
        <pc:sldMkLst>
          <pc:docMk/>
          <pc:sldMk cId="1788590803" sldId="1329"/>
        </pc:sldMkLst>
      </pc:sldChg>
      <pc:sldChg chg="del">
        <pc:chgData name="John Laird" userId="514aed82f2490a09" providerId="LiveId" clId="{7B7D955C-C20C-4851-9271-A9C02FF727A5}" dt="2024-05-15T12:55:11.416" v="767" actId="47"/>
        <pc:sldMkLst>
          <pc:docMk/>
          <pc:sldMk cId="2892217745" sldId="1336"/>
        </pc:sldMkLst>
      </pc:sldChg>
      <pc:sldChg chg="modSp mod ord">
        <pc:chgData name="John Laird" userId="514aed82f2490a09" providerId="LiveId" clId="{7B7D955C-C20C-4851-9271-A9C02FF727A5}" dt="2024-05-20T14:06:09.046" v="2525"/>
        <pc:sldMkLst>
          <pc:docMk/>
          <pc:sldMk cId="3969187645" sldId="1337"/>
        </pc:sldMkLst>
        <pc:spChg chg="mod">
          <ac:chgData name="John Laird" userId="514aed82f2490a09" providerId="LiveId" clId="{7B7D955C-C20C-4851-9271-A9C02FF727A5}" dt="2024-05-15T12:53:16.422" v="762" actId="14100"/>
          <ac:spMkLst>
            <pc:docMk/>
            <pc:sldMk cId="3969187645" sldId="1337"/>
            <ac:spMk id="2" creationId="{C8BF267A-FADE-5218-83BF-F39DDAFEC052}"/>
          </ac:spMkLst>
        </pc:spChg>
        <pc:spChg chg="mod">
          <ac:chgData name="John Laird" userId="514aed82f2490a09" providerId="LiveId" clId="{7B7D955C-C20C-4851-9271-A9C02FF727A5}" dt="2024-05-15T12:52:35.048" v="760" actId="115"/>
          <ac:spMkLst>
            <pc:docMk/>
            <pc:sldMk cId="3969187645" sldId="1337"/>
            <ac:spMk id="3" creationId="{AF63DB05-BB99-5001-318E-DEB8E1F78EFE}"/>
          </ac:spMkLst>
        </pc:spChg>
      </pc:sldChg>
      <pc:sldChg chg="modSp mod">
        <pc:chgData name="John Laird" userId="514aed82f2490a09" providerId="LiveId" clId="{7B7D955C-C20C-4851-9271-A9C02FF727A5}" dt="2024-05-15T12:35:07.205" v="55" actId="20577"/>
        <pc:sldMkLst>
          <pc:docMk/>
          <pc:sldMk cId="1326702294" sldId="1341"/>
        </pc:sldMkLst>
        <pc:spChg chg="mod">
          <ac:chgData name="John Laird" userId="514aed82f2490a09" providerId="LiveId" clId="{7B7D955C-C20C-4851-9271-A9C02FF727A5}" dt="2024-05-15T12:35:07.205" v="55" actId="20577"/>
          <ac:spMkLst>
            <pc:docMk/>
            <pc:sldMk cId="1326702294" sldId="1341"/>
            <ac:spMk id="8" creationId="{0DC84D3B-A4B1-9DE9-E4D5-F0F22F29836F}"/>
          </ac:spMkLst>
        </pc:spChg>
      </pc:sldChg>
      <pc:sldChg chg="del">
        <pc:chgData name="John Laird" userId="514aed82f2490a09" providerId="LiveId" clId="{7B7D955C-C20C-4851-9271-A9C02FF727A5}" dt="2024-05-20T19:38:21.461" v="3146" actId="47"/>
        <pc:sldMkLst>
          <pc:docMk/>
          <pc:sldMk cId="849687921" sldId="1342"/>
        </pc:sldMkLst>
      </pc:sldChg>
      <pc:sldChg chg="del">
        <pc:chgData name="John Laird" userId="514aed82f2490a09" providerId="LiveId" clId="{7B7D955C-C20C-4851-9271-A9C02FF727A5}" dt="2024-05-20T19:37:32.990" v="3140" actId="47"/>
        <pc:sldMkLst>
          <pc:docMk/>
          <pc:sldMk cId="865474733" sldId="1344"/>
        </pc:sldMkLst>
      </pc:sldChg>
      <pc:sldChg chg="modSp del">
        <pc:chgData name="John Laird" userId="514aed82f2490a09" providerId="LiveId" clId="{7B7D955C-C20C-4851-9271-A9C02FF727A5}" dt="2024-05-20T19:37:43.750" v="3141" actId="47"/>
        <pc:sldMkLst>
          <pc:docMk/>
          <pc:sldMk cId="45025044" sldId="1345"/>
        </pc:sldMkLst>
        <pc:spChg chg="mod">
          <ac:chgData name="John Laird" userId="514aed82f2490a09" providerId="LiveId" clId="{7B7D955C-C20C-4851-9271-A9C02FF727A5}" dt="2024-05-15T12:37:26.330" v="107"/>
          <ac:spMkLst>
            <pc:docMk/>
            <pc:sldMk cId="45025044" sldId="1345"/>
            <ac:spMk id="2" creationId="{10EB9C0F-1DBB-90B0-50EC-164BE63F9AE5}"/>
          </ac:spMkLst>
        </pc:spChg>
      </pc:sldChg>
      <pc:sldChg chg="del">
        <pc:chgData name="John Laird" userId="514aed82f2490a09" providerId="LiveId" clId="{7B7D955C-C20C-4851-9271-A9C02FF727A5}" dt="2024-05-20T19:38:10.880" v="3142" actId="47"/>
        <pc:sldMkLst>
          <pc:docMk/>
          <pc:sldMk cId="1197146834" sldId="1346"/>
        </pc:sldMkLst>
      </pc:sldChg>
      <pc:sldChg chg="del">
        <pc:chgData name="John Laird" userId="514aed82f2490a09" providerId="LiveId" clId="{7B7D955C-C20C-4851-9271-A9C02FF727A5}" dt="2024-05-15T12:55:12.812" v="768" actId="47"/>
        <pc:sldMkLst>
          <pc:docMk/>
          <pc:sldMk cId="3451343069" sldId="1348"/>
        </pc:sldMkLst>
      </pc:sldChg>
      <pc:sldChg chg="del">
        <pc:chgData name="John Laird" userId="514aed82f2490a09" providerId="LiveId" clId="{7B7D955C-C20C-4851-9271-A9C02FF727A5}" dt="2024-05-15T12:55:22.696" v="772" actId="47"/>
        <pc:sldMkLst>
          <pc:docMk/>
          <pc:sldMk cId="2045573226" sldId="1349"/>
        </pc:sldMkLst>
      </pc:sldChg>
      <pc:sldChg chg="del">
        <pc:chgData name="John Laird" userId="514aed82f2490a09" providerId="LiveId" clId="{7B7D955C-C20C-4851-9271-A9C02FF727A5}" dt="2024-05-15T12:55:20.004" v="770" actId="47"/>
        <pc:sldMkLst>
          <pc:docMk/>
          <pc:sldMk cId="1052212934" sldId="1350"/>
        </pc:sldMkLst>
      </pc:sldChg>
      <pc:sldChg chg="del">
        <pc:chgData name="John Laird" userId="514aed82f2490a09" providerId="LiveId" clId="{7B7D955C-C20C-4851-9271-A9C02FF727A5}" dt="2024-05-15T12:55:20.830" v="771" actId="47"/>
        <pc:sldMkLst>
          <pc:docMk/>
          <pc:sldMk cId="2478788923" sldId="1351"/>
        </pc:sldMkLst>
      </pc:sldChg>
      <pc:sldChg chg="modSp del">
        <pc:chgData name="John Laird" userId="514aed82f2490a09" providerId="LiveId" clId="{7B7D955C-C20C-4851-9271-A9C02FF727A5}" dt="2024-05-15T12:55:25.935" v="774" actId="47"/>
        <pc:sldMkLst>
          <pc:docMk/>
          <pc:sldMk cId="2281925598" sldId="1352"/>
        </pc:sldMkLst>
        <pc:spChg chg="mod">
          <ac:chgData name="John Laird" userId="514aed82f2490a09" providerId="LiveId" clId="{7B7D955C-C20C-4851-9271-A9C02FF727A5}" dt="2024-05-15T12:37:26.330" v="107"/>
          <ac:spMkLst>
            <pc:docMk/>
            <pc:sldMk cId="2281925598" sldId="1352"/>
            <ac:spMk id="2" creationId="{B3D1F1A1-AFF7-F039-E7B9-E20385D2B28F}"/>
          </ac:spMkLst>
        </pc:spChg>
      </pc:sldChg>
      <pc:sldChg chg="modSp del">
        <pc:chgData name="John Laird" userId="514aed82f2490a09" providerId="LiveId" clId="{7B7D955C-C20C-4851-9271-A9C02FF727A5}" dt="2024-05-15T12:55:18.191" v="769" actId="47"/>
        <pc:sldMkLst>
          <pc:docMk/>
          <pc:sldMk cId="2012409643" sldId="1353"/>
        </pc:sldMkLst>
        <pc:spChg chg="mod">
          <ac:chgData name="John Laird" userId="514aed82f2490a09" providerId="LiveId" clId="{7B7D955C-C20C-4851-9271-A9C02FF727A5}" dt="2024-05-15T12:37:16.463" v="106"/>
          <ac:spMkLst>
            <pc:docMk/>
            <pc:sldMk cId="2012409643" sldId="1353"/>
            <ac:spMk id="2" creationId="{177300D3-8C13-3748-A9A7-B688F6C88AFA}"/>
          </ac:spMkLst>
        </pc:spChg>
      </pc:sldChg>
      <pc:sldChg chg="addSp delSp modSp add mod">
        <pc:chgData name="John Laird" userId="514aed82f2490a09" providerId="LiveId" clId="{7B7D955C-C20C-4851-9271-A9C02FF727A5}" dt="2024-05-20T19:42:00.022" v="3273" actId="20577"/>
        <pc:sldMkLst>
          <pc:docMk/>
          <pc:sldMk cId="1143914884" sldId="1354"/>
        </pc:sldMkLst>
        <pc:spChg chg="mod">
          <ac:chgData name="John Laird" userId="514aed82f2490a09" providerId="LiveId" clId="{7B7D955C-C20C-4851-9271-A9C02FF727A5}" dt="2024-05-20T19:41:55.117" v="3265" actId="20577"/>
          <ac:spMkLst>
            <pc:docMk/>
            <pc:sldMk cId="1143914884" sldId="1354"/>
            <ac:spMk id="2" creationId="{1951EFBC-BF2D-3220-79C4-04C889E69F00}"/>
          </ac:spMkLst>
        </pc:spChg>
        <pc:spChg chg="mod">
          <ac:chgData name="John Laird" userId="514aed82f2490a09" providerId="LiveId" clId="{7B7D955C-C20C-4851-9271-A9C02FF727A5}" dt="2024-05-20T19:42:00.022" v="3273" actId="20577"/>
          <ac:spMkLst>
            <pc:docMk/>
            <pc:sldMk cId="1143914884" sldId="1354"/>
            <ac:spMk id="3" creationId="{FF3246EA-2ECE-A37B-8846-F2540F871194}"/>
          </ac:spMkLst>
        </pc:spChg>
        <pc:picChg chg="add del mod">
          <ac:chgData name="John Laird" userId="514aed82f2490a09" providerId="LiveId" clId="{7B7D955C-C20C-4851-9271-A9C02FF727A5}" dt="2024-05-20T14:44:08.256" v="2953" actId="21"/>
          <ac:picMkLst>
            <pc:docMk/>
            <pc:sldMk cId="1143914884" sldId="1354"/>
            <ac:picMk id="6" creationId="{6CA7D530-2286-CF33-C343-3394DB9B5474}"/>
          </ac:picMkLst>
        </pc:picChg>
      </pc:sldChg>
      <pc:sldChg chg="addSp delSp modSp new del mod modAnim">
        <pc:chgData name="John Laird" userId="514aed82f2490a09" providerId="LiveId" clId="{7B7D955C-C20C-4851-9271-A9C02FF727A5}" dt="2024-05-20T14:07:33.562" v="2538" actId="2696"/>
        <pc:sldMkLst>
          <pc:docMk/>
          <pc:sldMk cId="4200482189" sldId="1354"/>
        </pc:sldMkLst>
        <pc:spChg chg="mod">
          <ac:chgData name="John Laird" userId="514aed82f2490a09" providerId="LiveId" clId="{7B7D955C-C20C-4851-9271-A9C02FF727A5}" dt="2024-05-20T13:52:30.187" v="865" actId="20577"/>
          <ac:spMkLst>
            <pc:docMk/>
            <pc:sldMk cId="4200482189" sldId="1354"/>
            <ac:spMk id="2" creationId="{1951EFBC-BF2D-3220-79C4-04C889E69F00}"/>
          </ac:spMkLst>
        </pc:spChg>
        <pc:spChg chg="mod">
          <ac:chgData name="John Laird" userId="514aed82f2490a09" providerId="LiveId" clId="{7B7D955C-C20C-4851-9271-A9C02FF727A5}" dt="2024-05-20T13:54:53.721" v="1135" actId="20577"/>
          <ac:spMkLst>
            <pc:docMk/>
            <pc:sldMk cId="4200482189" sldId="1354"/>
            <ac:spMk id="3" creationId="{FF3246EA-2ECE-A37B-8846-F2540F871194}"/>
          </ac:spMkLst>
        </pc:spChg>
        <pc:spChg chg="add del mod">
          <ac:chgData name="John Laird" userId="514aed82f2490a09" providerId="LiveId" clId="{7B7D955C-C20C-4851-9271-A9C02FF727A5}" dt="2024-05-15T12:45:27.112" v="653"/>
          <ac:spMkLst>
            <pc:docMk/>
            <pc:sldMk cId="4200482189" sldId="1354"/>
            <ac:spMk id="6" creationId="{77856242-BC01-6417-D606-D58D68DD905A}"/>
          </ac:spMkLst>
        </pc:spChg>
        <pc:spChg chg="add del mod">
          <ac:chgData name="John Laird" userId="514aed82f2490a09" providerId="LiveId" clId="{7B7D955C-C20C-4851-9271-A9C02FF727A5}" dt="2024-05-15T12:45:27.112" v="653"/>
          <ac:spMkLst>
            <pc:docMk/>
            <pc:sldMk cId="4200482189" sldId="1354"/>
            <ac:spMk id="7" creationId="{F0991654-B3BF-89EA-7ABD-C2A3BE1F49A6}"/>
          </ac:spMkLst>
        </pc:spChg>
        <pc:spChg chg="add del mod">
          <ac:chgData name="John Laird" userId="514aed82f2490a09" providerId="LiveId" clId="{7B7D955C-C20C-4851-9271-A9C02FF727A5}" dt="2024-05-15T12:45:36.609" v="655"/>
          <ac:spMkLst>
            <pc:docMk/>
            <pc:sldMk cId="4200482189" sldId="1354"/>
            <ac:spMk id="9" creationId="{0CF5D8B5-FD85-93C7-029F-F715BF0F0245}"/>
          </ac:spMkLst>
        </pc:spChg>
        <pc:spChg chg="add del mod">
          <ac:chgData name="John Laird" userId="514aed82f2490a09" providerId="LiveId" clId="{7B7D955C-C20C-4851-9271-A9C02FF727A5}" dt="2024-05-15T12:45:36.609" v="655"/>
          <ac:spMkLst>
            <pc:docMk/>
            <pc:sldMk cId="4200482189" sldId="1354"/>
            <ac:spMk id="10" creationId="{F6DD4D2F-A340-E76D-DB37-6D47468E7455}"/>
          </ac:spMkLst>
        </pc:spChg>
        <pc:spChg chg="add del mod">
          <ac:chgData name="John Laird" userId="514aed82f2490a09" providerId="LiveId" clId="{7B7D955C-C20C-4851-9271-A9C02FF727A5}" dt="2024-05-15T12:45:36.609" v="655"/>
          <ac:spMkLst>
            <pc:docMk/>
            <pc:sldMk cId="4200482189" sldId="1354"/>
            <ac:spMk id="11" creationId="{2641CFD6-0DE4-BAB7-5124-807DE21D1AE0}"/>
          </ac:spMkLst>
        </pc:spChg>
        <pc:spChg chg="add del mod">
          <ac:chgData name="John Laird" userId="514aed82f2490a09" providerId="LiveId" clId="{7B7D955C-C20C-4851-9271-A9C02FF727A5}" dt="2024-05-15T12:45:36.609" v="655"/>
          <ac:spMkLst>
            <pc:docMk/>
            <pc:sldMk cId="4200482189" sldId="1354"/>
            <ac:spMk id="12" creationId="{43AA13CB-1C62-CC26-0C50-3BD2E40025FC}"/>
          </ac:spMkLst>
        </pc:spChg>
        <pc:picChg chg="add del mod">
          <ac:chgData name="John Laird" userId="514aed82f2490a09" providerId="LiveId" clId="{7B7D955C-C20C-4851-9271-A9C02FF727A5}" dt="2024-05-15T12:45:27.112" v="653"/>
          <ac:picMkLst>
            <pc:docMk/>
            <pc:sldMk cId="4200482189" sldId="1354"/>
            <ac:picMk id="5" creationId="{D309ADF1-DC9C-A6B3-90CF-5C56ABE4C255}"/>
          </ac:picMkLst>
        </pc:picChg>
        <pc:picChg chg="add del mod">
          <ac:chgData name="John Laird" userId="514aed82f2490a09" providerId="LiveId" clId="{7B7D955C-C20C-4851-9271-A9C02FF727A5}" dt="2024-05-15T12:45:36.609" v="655"/>
          <ac:picMkLst>
            <pc:docMk/>
            <pc:sldMk cId="4200482189" sldId="1354"/>
            <ac:picMk id="8" creationId="{541AD723-0133-9F17-E04E-AF9779E85AF7}"/>
          </ac:picMkLst>
        </pc:picChg>
      </pc:sldChg>
      <pc:sldChg chg="del ord">
        <pc:chgData name="John Laird" userId="514aed82f2490a09" providerId="LiveId" clId="{7B7D955C-C20C-4851-9271-A9C02FF727A5}" dt="2024-05-20T14:07:12.955" v="2537" actId="47"/>
        <pc:sldMkLst>
          <pc:docMk/>
          <pc:sldMk cId="3260753569" sldId="1355"/>
        </pc:sldMkLst>
      </pc:sldChg>
      <pc:sldChg chg="modSp new mod">
        <pc:chgData name="John Laird" userId="514aed82f2490a09" providerId="LiveId" clId="{7B7D955C-C20C-4851-9271-A9C02FF727A5}" dt="2024-05-20T19:35:55.264" v="3121" actId="113"/>
        <pc:sldMkLst>
          <pc:docMk/>
          <pc:sldMk cId="2526081144" sldId="1356"/>
        </pc:sldMkLst>
        <pc:spChg chg="mod">
          <ac:chgData name="John Laird" userId="514aed82f2490a09" providerId="LiveId" clId="{7B7D955C-C20C-4851-9271-A9C02FF727A5}" dt="2024-05-20T19:35:55.264" v="3121" actId="113"/>
          <ac:spMkLst>
            <pc:docMk/>
            <pc:sldMk cId="2526081144" sldId="1356"/>
            <ac:spMk id="2" creationId="{BFCF7F90-B0D9-E626-63BB-A7B68067800F}"/>
          </ac:spMkLst>
        </pc:spChg>
        <pc:spChg chg="mod">
          <ac:chgData name="John Laird" userId="514aed82f2490a09" providerId="LiveId" clId="{7B7D955C-C20C-4851-9271-A9C02FF727A5}" dt="2024-05-20T14:03:52.057" v="2354" actId="20577"/>
          <ac:spMkLst>
            <pc:docMk/>
            <pc:sldMk cId="2526081144" sldId="1356"/>
            <ac:spMk id="3" creationId="{4B44303F-74AE-B339-8E25-58059FCDFAD5}"/>
          </ac:spMkLst>
        </pc:spChg>
      </pc:sldChg>
      <pc:sldChg chg="modSp new mod">
        <pc:chgData name="John Laird" userId="514aed82f2490a09" providerId="LiveId" clId="{7B7D955C-C20C-4851-9271-A9C02FF727A5}" dt="2024-05-20T14:06:53.923" v="2531" actId="113"/>
        <pc:sldMkLst>
          <pc:docMk/>
          <pc:sldMk cId="848561414" sldId="1357"/>
        </pc:sldMkLst>
        <pc:spChg chg="mod">
          <ac:chgData name="John Laird" userId="514aed82f2490a09" providerId="LiveId" clId="{7B7D955C-C20C-4851-9271-A9C02FF727A5}" dt="2024-05-20T14:06:53.923" v="2531" actId="113"/>
          <ac:spMkLst>
            <pc:docMk/>
            <pc:sldMk cId="848561414" sldId="1357"/>
            <ac:spMk id="2" creationId="{9EABE10B-20D6-3234-162D-D1C8904DD32C}"/>
          </ac:spMkLst>
        </pc:spChg>
        <pc:spChg chg="mod">
          <ac:chgData name="John Laird" userId="514aed82f2490a09" providerId="LiveId" clId="{7B7D955C-C20C-4851-9271-A9C02FF727A5}" dt="2024-05-20T14:04:50.649" v="2521" actId="20577"/>
          <ac:spMkLst>
            <pc:docMk/>
            <pc:sldMk cId="848561414" sldId="1357"/>
            <ac:spMk id="3" creationId="{D12BA168-DF97-14CF-3090-44BA1E067A61}"/>
          </ac:spMkLst>
        </pc:spChg>
      </pc:sldChg>
      <pc:sldChg chg="modSp new mod">
        <pc:chgData name="John Laird" userId="514aed82f2490a09" providerId="LiveId" clId="{7B7D955C-C20C-4851-9271-A9C02FF727A5}" dt="2024-05-20T19:35:46.850" v="3120" actId="20577"/>
        <pc:sldMkLst>
          <pc:docMk/>
          <pc:sldMk cId="1240930773" sldId="1358"/>
        </pc:sldMkLst>
        <pc:spChg chg="mod">
          <ac:chgData name="John Laird" userId="514aed82f2490a09" providerId="LiveId" clId="{7B7D955C-C20C-4851-9271-A9C02FF727A5}" dt="2024-05-20T14:20:31.903" v="2589" actId="313"/>
          <ac:spMkLst>
            <pc:docMk/>
            <pc:sldMk cId="1240930773" sldId="1358"/>
            <ac:spMk id="2" creationId="{21121F9A-7660-4C84-49C4-684C5F1327AF}"/>
          </ac:spMkLst>
        </pc:spChg>
        <pc:spChg chg="mod">
          <ac:chgData name="John Laird" userId="514aed82f2490a09" providerId="LiveId" clId="{7B7D955C-C20C-4851-9271-A9C02FF727A5}" dt="2024-05-20T19:35:46.850" v="3120" actId="20577"/>
          <ac:spMkLst>
            <pc:docMk/>
            <pc:sldMk cId="1240930773" sldId="1358"/>
            <ac:spMk id="3" creationId="{EF8ADBCB-E996-E545-E58F-472AA079B9F9}"/>
          </ac:spMkLst>
        </pc:spChg>
      </pc:sldChg>
      <pc:sldChg chg="addSp delSp modSp new mod modClrScheme modAnim chgLayout">
        <pc:chgData name="John Laird" userId="514aed82f2490a09" providerId="LiveId" clId="{7B7D955C-C20C-4851-9271-A9C02FF727A5}" dt="2024-05-20T19:39:24.395" v="3163" actId="20577"/>
        <pc:sldMkLst>
          <pc:docMk/>
          <pc:sldMk cId="293916520" sldId="1359"/>
        </pc:sldMkLst>
        <pc:spChg chg="del">
          <ac:chgData name="John Laird" userId="514aed82f2490a09" providerId="LiveId" clId="{7B7D955C-C20C-4851-9271-A9C02FF727A5}" dt="2024-05-20T14:35:00.026" v="2874" actId="478"/>
          <ac:spMkLst>
            <pc:docMk/>
            <pc:sldMk cId="293916520" sldId="1359"/>
            <ac:spMk id="2" creationId="{610CB632-B135-864E-EC74-80DC60754E62}"/>
          </ac:spMkLst>
        </pc:spChg>
        <pc:spChg chg="add mod ord">
          <ac:chgData name="John Laird" userId="514aed82f2490a09" providerId="LiveId" clId="{7B7D955C-C20C-4851-9271-A9C02FF727A5}" dt="2024-05-20T19:39:24.395" v="3163" actId="20577"/>
          <ac:spMkLst>
            <pc:docMk/>
            <pc:sldMk cId="293916520" sldId="1359"/>
            <ac:spMk id="2" creationId="{F1EDFA67-204A-6330-477C-7C97D709343A}"/>
          </ac:spMkLst>
        </pc:spChg>
        <pc:spChg chg="del">
          <ac:chgData name="John Laird" userId="514aed82f2490a09" providerId="LiveId" clId="{7B7D955C-C20C-4851-9271-A9C02FF727A5}" dt="2024-05-20T14:34:29.584" v="2870" actId="478"/>
          <ac:spMkLst>
            <pc:docMk/>
            <pc:sldMk cId="293916520" sldId="1359"/>
            <ac:spMk id="3" creationId="{C08D7BFE-B81A-2E71-0AFA-E17B5E0EE411}"/>
          </ac:spMkLst>
        </pc:spChg>
        <pc:spChg chg="mod ord">
          <ac:chgData name="John Laird" userId="514aed82f2490a09" providerId="LiveId" clId="{7B7D955C-C20C-4851-9271-A9C02FF727A5}" dt="2024-05-20T19:38:55.726" v="3151" actId="700"/>
          <ac:spMkLst>
            <pc:docMk/>
            <pc:sldMk cId="293916520" sldId="1359"/>
            <ac:spMk id="4" creationId="{76FBD845-37CB-F2B2-C620-7D97174A8C7A}"/>
          </ac:spMkLst>
        </pc:spChg>
        <pc:graphicFrameChg chg="add mod">
          <ac:chgData name="John Laird" userId="514aed82f2490a09" providerId="LiveId" clId="{7B7D955C-C20C-4851-9271-A9C02FF727A5}" dt="2024-05-20T14:37:34.923" v="2917" actId="207"/>
          <ac:graphicFrameMkLst>
            <pc:docMk/>
            <pc:sldMk cId="293916520" sldId="1359"/>
            <ac:graphicFrameMk id="5" creationId="{578D95D9-B9E7-D3C8-3805-8CAC8C5C1B32}"/>
          </ac:graphicFrameMkLst>
        </pc:graphicFrameChg>
        <pc:graphicFrameChg chg="add mod">
          <ac:chgData name="John Laird" userId="514aed82f2490a09" providerId="LiveId" clId="{7B7D955C-C20C-4851-9271-A9C02FF727A5}" dt="2024-05-20T14:39:18.589" v="2925" actId="207"/>
          <ac:graphicFrameMkLst>
            <pc:docMk/>
            <pc:sldMk cId="293916520" sldId="1359"/>
            <ac:graphicFrameMk id="6" creationId="{5BE89B10-484C-8BD4-F1E8-A3A478EE93CE}"/>
          </ac:graphicFrameMkLst>
        </pc:graphicFrameChg>
      </pc:sldChg>
      <pc:sldChg chg="addSp delSp modSp new mod ord setBg modClrScheme chgLayout">
        <pc:chgData name="John Laird" userId="514aed82f2490a09" providerId="LiveId" clId="{7B7D955C-C20C-4851-9271-A9C02FF727A5}" dt="2024-05-20T19:54:13.954" v="3421" actId="1076"/>
        <pc:sldMkLst>
          <pc:docMk/>
          <pc:sldMk cId="592861067" sldId="1360"/>
        </pc:sldMkLst>
        <pc:spChg chg="mod ord">
          <ac:chgData name="John Laird" userId="514aed82f2490a09" providerId="LiveId" clId="{7B7D955C-C20C-4851-9271-A9C02FF727A5}" dt="2024-05-20T19:40:46.381" v="3216" actId="20577"/>
          <ac:spMkLst>
            <pc:docMk/>
            <pc:sldMk cId="592861067" sldId="1360"/>
            <ac:spMk id="2" creationId="{EE2C1133-3E5B-51FC-F143-A417F2E4AA1E}"/>
          </ac:spMkLst>
        </pc:spChg>
        <pc:spChg chg="del">
          <ac:chgData name="John Laird" userId="514aed82f2490a09" providerId="LiveId" clId="{7B7D955C-C20C-4851-9271-A9C02FF727A5}" dt="2024-05-20T14:44:12.166" v="2954"/>
          <ac:spMkLst>
            <pc:docMk/>
            <pc:sldMk cId="592861067" sldId="1360"/>
            <ac:spMk id="3" creationId="{C88A760A-ECEB-A43E-14B6-5103D263FFBC}"/>
          </ac:spMkLst>
        </pc:spChg>
        <pc:spChg chg="mod ord">
          <ac:chgData name="John Laird" userId="514aed82f2490a09" providerId="LiveId" clId="{7B7D955C-C20C-4851-9271-A9C02FF727A5}" dt="2024-05-20T19:40:20.828" v="3190" actId="700"/>
          <ac:spMkLst>
            <pc:docMk/>
            <pc:sldMk cId="592861067" sldId="1360"/>
            <ac:spMk id="4" creationId="{E8A70CEE-77BA-8214-5330-A8EBBC8DD756}"/>
          </ac:spMkLst>
        </pc:spChg>
        <pc:spChg chg="add mod">
          <ac:chgData name="John Laird" userId="514aed82f2490a09" providerId="LiveId" clId="{7B7D955C-C20C-4851-9271-A9C02FF727A5}" dt="2024-05-20T19:41:10.019" v="3220" actId="1076"/>
          <ac:spMkLst>
            <pc:docMk/>
            <pc:sldMk cId="592861067" sldId="1360"/>
            <ac:spMk id="6" creationId="{D5679A8A-C3DB-E344-6374-42F7F5D06E18}"/>
          </ac:spMkLst>
        </pc:spChg>
        <pc:spChg chg="add del">
          <ac:chgData name="John Laird" userId="514aed82f2490a09" providerId="LiveId" clId="{7B7D955C-C20C-4851-9271-A9C02FF727A5}" dt="2024-05-20T19:40:06.969" v="3189" actId="26606"/>
          <ac:spMkLst>
            <pc:docMk/>
            <pc:sldMk cId="592861067" sldId="1360"/>
            <ac:spMk id="9" creationId="{CA56B178-144A-C234-88DC-A1BEC925C0CF}"/>
          </ac:spMkLst>
        </pc:spChg>
        <pc:spChg chg="mod">
          <ac:chgData name="John Laird" userId="514aed82f2490a09" providerId="LiveId" clId="{7B7D955C-C20C-4851-9271-A9C02FF727A5}" dt="2024-05-20T19:53:48.491" v="3418" actId="11530"/>
          <ac:spMkLst>
            <pc:docMk/>
            <pc:sldMk cId="592861067" sldId="1360"/>
            <ac:spMk id="11" creationId="{3C48DDEE-CA7C-35A5-166F-58B13A13B9AA}"/>
          </ac:spMkLst>
        </pc:spChg>
        <pc:spChg chg="add del">
          <ac:chgData name="John Laird" userId="514aed82f2490a09" providerId="LiveId" clId="{7B7D955C-C20C-4851-9271-A9C02FF727A5}" dt="2024-05-20T19:40:06.969" v="3189" actId="26606"/>
          <ac:spMkLst>
            <pc:docMk/>
            <pc:sldMk cId="592861067" sldId="1360"/>
            <ac:spMk id="12" creationId="{058A14AF-9FB5-4CC7-BA35-E8E85D3EDF0E}"/>
          </ac:spMkLst>
        </pc:spChg>
        <pc:spChg chg="mod">
          <ac:chgData name="John Laird" userId="514aed82f2490a09" providerId="LiveId" clId="{7B7D955C-C20C-4851-9271-A9C02FF727A5}" dt="2024-05-20T19:46:12.874" v="3303"/>
          <ac:spMkLst>
            <pc:docMk/>
            <pc:sldMk cId="592861067" sldId="1360"/>
            <ac:spMk id="13" creationId="{1ADBB35C-7CA7-6ED3-9A92-883EACEE0D47}"/>
          </ac:spMkLst>
        </pc:spChg>
        <pc:spChg chg="add del">
          <ac:chgData name="John Laird" userId="514aed82f2490a09" providerId="LiveId" clId="{7B7D955C-C20C-4851-9271-A9C02FF727A5}" dt="2024-05-20T19:40:06.969" v="3189" actId="26606"/>
          <ac:spMkLst>
            <pc:docMk/>
            <pc:sldMk cId="592861067" sldId="1360"/>
            <ac:spMk id="14" creationId="{3A9A4357-BD1D-4622-A4FE-766E6AB8DE84}"/>
          </ac:spMkLst>
        </pc:spChg>
        <pc:spChg chg="del mod">
          <ac:chgData name="John Laird" userId="514aed82f2490a09" providerId="LiveId" clId="{7B7D955C-C20C-4851-9271-A9C02FF727A5}" dt="2024-05-20T19:47:39.358" v="3316" actId="478"/>
          <ac:spMkLst>
            <pc:docMk/>
            <pc:sldMk cId="592861067" sldId="1360"/>
            <ac:spMk id="15" creationId="{754F6373-E978-13FE-F2DE-60EB958FC1C8}"/>
          </ac:spMkLst>
        </pc:spChg>
        <pc:spChg chg="add del">
          <ac:chgData name="John Laird" userId="514aed82f2490a09" providerId="LiveId" clId="{7B7D955C-C20C-4851-9271-A9C02FF727A5}" dt="2024-05-20T19:40:06.969" v="3189" actId="26606"/>
          <ac:spMkLst>
            <pc:docMk/>
            <pc:sldMk cId="592861067" sldId="1360"/>
            <ac:spMk id="16" creationId="{E659831F-0D9A-4C63-9EBB-8435B85A440F}"/>
          </ac:spMkLst>
        </pc:spChg>
        <pc:spChg chg="del mod">
          <ac:chgData name="John Laird" userId="514aed82f2490a09" providerId="LiveId" clId="{7B7D955C-C20C-4851-9271-A9C02FF727A5}" dt="2024-05-20T19:47:42.822" v="3317" actId="478"/>
          <ac:spMkLst>
            <pc:docMk/>
            <pc:sldMk cId="592861067" sldId="1360"/>
            <ac:spMk id="17" creationId="{E189C939-63AE-AC4D-9228-C5208801133C}"/>
          </ac:spMkLst>
        </pc:spChg>
        <pc:spChg chg="add del">
          <ac:chgData name="John Laird" userId="514aed82f2490a09" providerId="LiveId" clId="{7B7D955C-C20C-4851-9271-A9C02FF727A5}" dt="2024-05-20T19:40:06.969" v="3189" actId="26606"/>
          <ac:spMkLst>
            <pc:docMk/>
            <pc:sldMk cId="592861067" sldId="1360"/>
            <ac:spMk id="18" creationId="{E6995CE5-F890-4ABA-82A2-26507CE8D2A3}"/>
          </ac:spMkLst>
        </pc:spChg>
        <pc:spChg chg="del mod">
          <ac:chgData name="John Laird" userId="514aed82f2490a09" providerId="LiveId" clId="{7B7D955C-C20C-4851-9271-A9C02FF727A5}" dt="2024-05-20T19:46:41.601" v="3307" actId="478"/>
          <ac:spMkLst>
            <pc:docMk/>
            <pc:sldMk cId="592861067" sldId="1360"/>
            <ac:spMk id="21" creationId="{340E19EA-936A-98F6-A86A-7551F8015D0A}"/>
          </ac:spMkLst>
        </pc:spChg>
        <pc:spChg chg="del mod topLvl">
          <ac:chgData name="John Laird" userId="514aed82f2490a09" providerId="LiveId" clId="{7B7D955C-C20C-4851-9271-A9C02FF727A5}" dt="2024-05-20T19:46:43.971" v="3308" actId="478"/>
          <ac:spMkLst>
            <pc:docMk/>
            <pc:sldMk cId="592861067" sldId="1360"/>
            <ac:spMk id="22" creationId="{0AD4DC6B-5A73-8376-CD7C-4091CDE4C194}"/>
          </ac:spMkLst>
        </pc:spChg>
        <pc:spChg chg="mod">
          <ac:chgData name="John Laird" userId="514aed82f2490a09" providerId="LiveId" clId="{7B7D955C-C20C-4851-9271-A9C02FF727A5}" dt="2024-05-20T19:46:59.380" v="3311" actId="1076"/>
          <ac:spMkLst>
            <pc:docMk/>
            <pc:sldMk cId="592861067" sldId="1360"/>
            <ac:spMk id="24" creationId="{F210F7BB-203A-74AB-253A-05E09D4EFFC0}"/>
          </ac:spMkLst>
        </pc:spChg>
        <pc:spChg chg="mod">
          <ac:chgData name="John Laird" userId="514aed82f2490a09" providerId="LiveId" clId="{7B7D955C-C20C-4851-9271-A9C02FF727A5}" dt="2024-05-20T19:48:17.258" v="3325" actId="1076"/>
          <ac:spMkLst>
            <pc:docMk/>
            <pc:sldMk cId="592861067" sldId="1360"/>
            <ac:spMk id="27" creationId="{D46103EB-9943-6A10-18E2-7820306B21B6}"/>
          </ac:spMkLst>
        </pc:spChg>
        <pc:spChg chg="mod">
          <ac:chgData name="John Laird" userId="514aed82f2490a09" providerId="LiveId" clId="{7B7D955C-C20C-4851-9271-A9C02FF727A5}" dt="2024-05-20T19:53:31.429" v="3417" actId="11530"/>
          <ac:spMkLst>
            <pc:docMk/>
            <pc:sldMk cId="592861067" sldId="1360"/>
            <ac:spMk id="29" creationId="{E3C138E5-A04E-BC90-7913-CFC4F588E9D2}"/>
          </ac:spMkLst>
        </pc:spChg>
        <pc:spChg chg="mod">
          <ac:chgData name="John Laird" userId="514aed82f2490a09" providerId="LiveId" clId="{7B7D955C-C20C-4851-9271-A9C02FF727A5}" dt="2024-05-20T19:48:02.532" v="3321" actId="20577"/>
          <ac:spMkLst>
            <pc:docMk/>
            <pc:sldMk cId="592861067" sldId="1360"/>
            <ac:spMk id="30" creationId="{1F680AF9-B567-BE53-01CB-B184202D9449}"/>
          </ac:spMkLst>
        </pc:spChg>
        <pc:spChg chg="mod">
          <ac:chgData name="John Laird" userId="514aed82f2490a09" providerId="LiveId" clId="{7B7D955C-C20C-4851-9271-A9C02FF727A5}" dt="2024-05-20T19:50:39.584" v="3351" actId="1076"/>
          <ac:spMkLst>
            <pc:docMk/>
            <pc:sldMk cId="592861067" sldId="1360"/>
            <ac:spMk id="33" creationId="{F557C781-F001-76BD-290A-36BED6EEB274}"/>
          </ac:spMkLst>
        </pc:spChg>
        <pc:spChg chg="mod">
          <ac:chgData name="John Laird" userId="514aed82f2490a09" providerId="LiveId" clId="{7B7D955C-C20C-4851-9271-A9C02FF727A5}" dt="2024-05-20T19:52:59.176" v="3413" actId="11530"/>
          <ac:spMkLst>
            <pc:docMk/>
            <pc:sldMk cId="592861067" sldId="1360"/>
            <ac:spMk id="35" creationId="{DEAC3804-83D4-371F-0773-BDDB70704CC8}"/>
          </ac:spMkLst>
        </pc:spChg>
        <pc:spChg chg="mod">
          <ac:chgData name="John Laird" userId="514aed82f2490a09" providerId="LiveId" clId="{7B7D955C-C20C-4851-9271-A9C02FF727A5}" dt="2024-05-20T19:48:29.335" v="3327" actId="20577"/>
          <ac:spMkLst>
            <pc:docMk/>
            <pc:sldMk cId="592861067" sldId="1360"/>
            <ac:spMk id="36" creationId="{23B46069-816D-E4E0-1D67-99C7AEF72BB4}"/>
          </ac:spMkLst>
        </pc:spChg>
        <pc:spChg chg="add mod">
          <ac:chgData name="John Laird" userId="514aed82f2490a09" providerId="LiveId" clId="{7B7D955C-C20C-4851-9271-A9C02FF727A5}" dt="2024-05-20T19:54:13.954" v="3421" actId="1076"/>
          <ac:spMkLst>
            <pc:docMk/>
            <pc:sldMk cId="592861067" sldId="1360"/>
            <ac:spMk id="41" creationId="{7E10AEFC-8E92-127C-5E8E-D7049D954544}"/>
          </ac:spMkLst>
        </pc:spChg>
        <pc:spChg chg="add mod">
          <ac:chgData name="John Laird" userId="514aed82f2490a09" providerId="LiveId" clId="{7B7D955C-C20C-4851-9271-A9C02FF727A5}" dt="2024-05-20T19:52:41.084" v="3412" actId="1076"/>
          <ac:spMkLst>
            <pc:docMk/>
            <pc:sldMk cId="592861067" sldId="1360"/>
            <ac:spMk id="43" creationId="{922008F7-9A6A-9629-4177-042B0041C45B}"/>
          </ac:spMkLst>
        </pc:spChg>
        <pc:grpChg chg="add mod">
          <ac:chgData name="John Laird" userId="514aed82f2490a09" providerId="LiveId" clId="{7B7D955C-C20C-4851-9271-A9C02FF727A5}" dt="2024-05-20T19:50:20.208" v="3349" actId="1037"/>
          <ac:grpSpMkLst>
            <pc:docMk/>
            <pc:sldMk cId="592861067" sldId="1360"/>
            <ac:grpSpMk id="7" creationId="{26C6B076-CE14-D16B-0635-071CB9FECA29}"/>
          </ac:grpSpMkLst>
        </pc:grpChg>
        <pc:grpChg chg="add del mod">
          <ac:chgData name="John Laird" userId="514aed82f2490a09" providerId="LiveId" clId="{7B7D955C-C20C-4851-9271-A9C02FF727A5}" dt="2024-05-20T19:46:43.971" v="3308" actId="478"/>
          <ac:grpSpMkLst>
            <pc:docMk/>
            <pc:sldMk cId="592861067" sldId="1360"/>
            <ac:grpSpMk id="19" creationId="{FC5B1861-223C-8F62-2839-FFC0474F4446}"/>
          </ac:grpSpMkLst>
        </pc:grpChg>
        <pc:grpChg chg="mod topLvl">
          <ac:chgData name="John Laird" userId="514aed82f2490a09" providerId="LiveId" clId="{7B7D955C-C20C-4851-9271-A9C02FF727A5}" dt="2024-05-20T19:50:20.208" v="3349" actId="1037"/>
          <ac:grpSpMkLst>
            <pc:docMk/>
            <pc:sldMk cId="592861067" sldId="1360"/>
            <ac:grpSpMk id="20" creationId="{09CA0326-5993-3CD0-073E-2DC9A311AC20}"/>
          </ac:grpSpMkLst>
        </pc:grpChg>
        <pc:grpChg chg="add mod">
          <ac:chgData name="John Laird" userId="514aed82f2490a09" providerId="LiveId" clId="{7B7D955C-C20C-4851-9271-A9C02FF727A5}" dt="2024-05-20T19:50:20.208" v="3349" actId="1037"/>
          <ac:grpSpMkLst>
            <pc:docMk/>
            <pc:sldMk cId="592861067" sldId="1360"/>
            <ac:grpSpMk id="25" creationId="{CE39CA83-EBBD-875D-3D9F-2489B9D0D4EB}"/>
          </ac:grpSpMkLst>
        </pc:grpChg>
        <pc:grpChg chg="add mod">
          <ac:chgData name="John Laird" userId="514aed82f2490a09" providerId="LiveId" clId="{7B7D955C-C20C-4851-9271-A9C02FF727A5}" dt="2024-05-20T19:50:20.208" v="3349" actId="1037"/>
          <ac:grpSpMkLst>
            <pc:docMk/>
            <pc:sldMk cId="592861067" sldId="1360"/>
            <ac:grpSpMk id="28" creationId="{53002ED1-88F2-0D66-7854-9CBEF508A6F6}"/>
          </ac:grpSpMkLst>
        </pc:grpChg>
        <pc:grpChg chg="add mod">
          <ac:chgData name="John Laird" userId="514aed82f2490a09" providerId="LiveId" clId="{7B7D955C-C20C-4851-9271-A9C02FF727A5}" dt="2024-05-20T19:50:20.208" v="3349" actId="1037"/>
          <ac:grpSpMkLst>
            <pc:docMk/>
            <pc:sldMk cId="592861067" sldId="1360"/>
            <ac:grpSpMk id="31" creationId="{C780367A-11AB-D3A5-2E17-8D77DA000390}"/>
          </ac:grpSpMkLst>
        </pc:grpChg>
        <pc:grpChg chg="add mod">
          <ac:chgData name="John Laird" userId="514aed82f2490a09" providerId="LiveId" clId="{7B7D955C-C20C-4851-9271-A9C02FF727A5}" dt="2024-05-20T19:50:20.208" v="3349" actId="1037"/>
          <ac:grpSpMkLst>
            <pc:docMk/>
            <pc:sldMk cId="592861067" sldId="1360"/>
            <ac:grpSpMk id="34" creationId="{A4C34112-61FC-0D7A-8EA4-01188DE21E1E}"/>
          </ac:grpSpMkLst>
        </pc:grpChg>
        <pc:picChg chg="add mod ord">
          <ac:chgData name="John Laird" userId="514aed82f2490a09" providerId="LiveId" clId="{7B7D955C-C20C-4851-9271-A9C02FF727A5}" dt="2024-05-20T19:41:16.783" v="3221" actId="14100"/>
          <ac:picMkLst>
            <pc:docMk/>
            <pc:sldMk cId="592861067" sldId="1360"/>
            <ac:picMk id="5" creationId="{EA41EA6E-AF8D-9FAB-E3A0-ED2EE59D34AC}"/>
          </ac:picMkLst>
        </pc:picChg>
        <pc:picChg chg="mod">
          <ac:chgData name="John Laird" userId="514aed82f2490a09" providerId="LiveId" clId="{7B7D955C-C20C-4851-9271-A9C02FF727A5}" dt="2024-05-20T19:46:12.874" v="3303"/>
          <ac:picMkLst>
            <pc:docMk/>
            <pc:sldMk cId="592861067" sldId="1360"/>
            <ac:picMk id="8" creationId="{B6EEF542-161C-38C2-D2AE-8C638C217536}"/>
          </ac:picMkLst>
        </pc:picChg>
        <pc:picChg chg="del mod">
          <ac:chgData name="John Laird" userId="514aed82f2490a09" providerId="LiveId" clId="{7B7D955C-C20C-4851-9271-A9C02FF727A5}" dt="2024-05-20T19:47:35.811" v="3315" actId="478"/>
          <ac:picMkLst>
            <pc:docMk/>
            <pc:sldMk cId="592861067" sldId="1360"/>
            <ac:picMk id="10" creationId="{B8E1C6BD-6BD4-CB2B-7764-96BF8CB9D763}"/>
          </ac:picMkLst>
        </pc:picChg>
        <pc:picChg chg="mod">
          <ac:chgData name="John Laird" userId="514aed82f2490a09" providerId="LiveId" clId="{7B7D955C-C20C-4851-9271-A9C02FF727A5}" dt="2024-05-20T19:46:34.156" v="3305"/>
          <ac:picMkLst>
            <pc:docMk/>
            <pc:sldMk cId="592861067" sldId="1360"/>
            <ac:picMk id="23" creationId="{8876E8F4-20FB-0D34-B33B-F5220518608C}"/>
          </ac:picMkLst>
        </pc:picChg>
        <pc:picChg chg="mod">
          <ac:chgData name="John Laird" userId="514aed82f2490a09" providerId="LiveId" clId="{7B7D955C-C20C-4851-9271-A9C02FF727A5}" dt="2024-05-20T19:47:19.631" v="3313"/>
          <ac:picMkLst>
            <pc:docMk/>
            <pc:sldMk cId="592861067" sldId="1360"/>
            <ac:picMk id="26" creationId="{93A455D1-AA89-3550-393C-E5AA5EFEC28C}"/>
          </ac:picMkLst>
        </pc:picChg>
        <pc:picChg chg="mod">
          <ac:chgData name="John Laird" userId="514aed82f2490a09" providerId="LiveId" clId="{7B7D955C-C20C-4851-9271-A9C02FF727A5}" dt="2024-05-20T19:47:19.631" v="3313"/>
          <ac:picMkLst>
            <pc:docMk/>
            <pc:sldMk cId="592861067" sldId="1360"/>
            <ac:picMk id="32" creationId="{2DA04D73-D572-7EC6-F24D-65ADA01FD19B}"/>
          </ac:picMkLst>
        </pc:picChg>
        <pc:picChg chg="add mod">
          <ac:chgData name="John Laird" userId="514aed82f2490a09" providerId="LiveId" clId="{7B7D955C-C20C-4851-9271-A9C02FF727A5}" dt="2024-05-20T19:50:20.208" v="3349" actId="1037"/>
          <ac:picMkLst>
            <pc:docMk/>
            <pc:sldMk cId="592861067" sldId="1360"/>
            <ac:picMk id="38" creationId="{F39138F9-E73A-E379-402E-E76D1EFC028A}"/>
          </ac:picMkLst>
        </pc:picChg>
        <pc:picChg chg="add mod">
          <ac:chgData name="John Laird" userId="514aed82f2490a09" providerId="LiveId" clId="{7B7D955C-C20C-4851-9271-A9C02FF727A5}" dt="2024-05-20T19:50:42.433" v="3352" actId="1076"/>
          <ac:picMkLst>
            <pc:docMk/>
            <pc:sldMk cId="592861067" sldId="1360"/>
            <ac:picMk id="40" creationId="{D3EDF4D3-D1C5-3247-D109-978E69670457}"/>
          </ac:picMkLst>
        </pc:picChg>
      </pc:sldChg>
      <pc:sldChg chg="modSp new mod">
        <pc:chgData name="John Laird" userId="514aed82f2490a09" providerId="LiveId" clId="{7B7D955C-C20C-4851-9271-A9C02FF727A5}" dt="2024-05-20T19:41:41.414" v="3250" actId="20577"/>
        <pc:sldMkLst>
          <pc:docMk/>
          <pc:sldMk cId="3185842796" sldId="1361"/>
        </pc:sldMkLst>
        <pc:spChg chg="mod">
          <ac:chgData name="John Laird" userId="514aed82f2490a09" providerId="LiveId" clId="{7B7D955C-C20C-4851-9271-A9C02FF727A5}" dt="2024-05-20T19:41:41.414" v="3250" actId="20577"/>
          <ac:spMkLst>
            <pc:docMk/>
            <pc:sldMk cId="3185842796" sldId="1361"/>
            <ac:spMk id="2" creationId="{61BB342B-C065-60CE-BDEB-ED33BC92BAF7}"/>
          </ac:spMkLst>
        </pc:spChg>
      </pc:sldChg>
      <pc:sldMasterChg chg="delSldLayout modSldLayout">
        <pc:chgData name="John Laird" userId="514aed82f2490a09" providerId="LiveId" clId="{7B7D955C-C20C-4851-9271-A9C02FF727A5}" dt="2024-05-20T14:09:36.603" v="2541" actId="2696"/>
        <pc:sldMasterMkLst>
          <pc:docMk/>
          <pc:sldMasterMk cId="1973289917" sldId="2147483648"/>
        </pc:sldMasterMkLst>
        <pc:sldLayoutChg chg="delSp del mod">
          <pc:chgData name="John Laird" userId="514aed82f2490a09" providerId="LiveId" clId="{7B7D955C-C20C-4851-9271-A9C02FF727A5}" dt="2024-05-20T14:09:36.603" v="2541" actId="2696"/>
          <pc:sldLayoutMkLst>
            <pc:docMk/>
            <pc:sldMasterMk cId="1973289917" sldId="2147483648"/>
            <pc:sldLayoutMk cId="1258350830" sldId="2147483668"/>
          </pc:sldLayoutMkLst>
          <pc:spChg chg="del">
            <ac:chgData name="John Laird" userId="514aed82f2490a09" providerId="LiveId" clId="{7B7D955C-C20C-4851-9271-A9C02FF727A5}" dt="2024-05-15T12:56:55.510" v="777" actId="478"/>
            <ac:spMkLst>
              <pc:docMk/>
              <pc:sldMasterMk cId="1973289917" sldId="2147483648"/>
              <pc:sldLayoutMk cId="1258350830" sldId="2147483668"/>
              <ac:spMk id="7" creationId="{00000000-0000-0000-0000-000000000000}"/>
            </ac:spMkLst>
          </pc:spChg>
        </pc:sldLayoutChg>
      </pc:sldMasterChg>
    </pc:docChg>
  </pc:docChgLst>
  <pc:docChgLst>
    <pc:chgData name="John Laird" userId="514aed82f2490a09" providerId="LiveId" clId="{C7C30294-4D35-4C68-B5F1-09CB76658DCC}"/>
    <pc:docChg chg="undo redo custSel addSld delSld modSld sldOrd modMainMaster">
      <pc:chgData name="John Laird" userId="514aed82f2490a09" providerId="LiveId" clId="{C7C30294-4D35-4C68-B5F1-09CB76658DCC}" dt="2025-05-05T18:37:49.950" v="23552"/>
      <pc:docMkLst>
        <pc:docMk/>
      </pc:docMkLst>
      <pc:sldChg chg="delSp modSp mod">
        <pc:chgData name="John Laird" userId="514aed82f2490a09" providerId="LiveId" clId="{C7C30294-4D35-4C68-B5F1-09CB76658DCC}" dt="2025-05-04T19:18:31.523" v="22200" actId="20577"/>
        <pc:sldMkLst>
          <pc:docMk/>
          <pc:sldMk cId="3288216815" sldId="256"/>
        </pc:sldMkLst>
        <pc:spChg chg="mod">
          <ac:chgData name="John Laird" userId="514aed82f2490a09" providerId="LiveId" clId="{C7C30294-4D35-4C68-B5F1-09CB76658DCC}" dt="2025-05-04T19:18:31.523" v="22200" actId="20577"/>
          <ac:spMkLst>
            <pc:docMk/>
            <pc:sldMk cId="3288216815" sldId="256"/>
            <ac:spMk id="2" creationId="{177300D3-8C13-3748-A9A7-B688F6C88AFA}"/>
          </ac:spMkLst>
        </pc:spChg>
        <pc:spChg chg="mod">
          <ac:chgData name="John Laird" userId="514aed82f2490a09" providerId="LiveId" clId="{C7C30294-4D35-4C68-B5F1-09CB76658DCC}" dt="2025-04-30T17:30:39.662" v="0"/>
          <ac:spMkLst>
            <pc:docMk/>
            <pc:sldMk cId="3288216815" sldId="256"/>
            <ac:spMk id="3" creationId="{3DBDAB78-7D69-8B21-E293-D10F27CB1729}"/>
          </ac:spMkLst>
        </pc:spChg>
        <pc:spChg chg="mod">
          <ac:chgData name="John Laird" userId="514aed82f2490a09" providerId="LiveId" clId="{C7C30294-4D35-4C68-B5F1-09CB76658DCC}" dt="2025-05-04T19:18:08.878" v="22197" actId="27636"/>
          <ac:spMkLst>
            <pc:docMk/>
            <pc:sldMk cId="3288216815" sldId="256"/>
            <ac:spMk id="4" creationId="{20EFD479-032F-23BD-6C6D-9EFBD087F1FC}"/>
          </ac:spMkLst>
        </pc:spChg>
        <pc:spChg chg="mod">
          <ac:chgData name="John Laird" userId="514aed82f2490a09" providerId="LiveId" clId="{C7C30294-4D35-4C68-B5F1-09CB76658DCC}" dt="2025-04-30T17:30:45.437" v="2" actId="20577"/>
          <ac:spMkLst>
            <pc:docMk/>
            <pc:sldMk cId="3288216815" sldId="256"/>
            <ac:spMk id="5" creationId="{41D404C6-6310-85BD-EA2D-B3DECFC543A5}"/>
          </ac:spMkLst>
        </pc:spChg>
        <pc:spChg chg="del">
          <ac:chgData name="John Laird" userId="514aed82f2490a09" providerId="LiveId" clId="{C7C30294-4D35-4C68-B5F1-09CB76658DCC}" dt="2025-04-30T17:31:06.205" v="10" actId="478"/>
          <ac:spMkLst>
            <pc:docMk/>
            <pc:sldMk cId="3288216815" sldId="256"/>
            <ac:spMk id="9" creationId="{CD89427D-1DE2-01EB-68F4-CA542A6C405B}"/>
          </ac:spMkLst>
        </pc:spChg>
        <pc:picChg chg="mod">
          <ac:chgData name="John Laird" userId="514aed82f2490a09" providerId="LiveId" clId="{C7C30294-4D35-4C68-B5F1-09CB76658DCC}" dt="2025-05-01T20:45:15.972" v="13100" actId="1076"/>
          <ac:picMkLst>
            <pc:docMk/>
            <pc:sldMk cId="3288216815" sldId="256"/>
            <ac:picMk id="8" creationId="{F7AEEC2C-4F42-A748-A3BC-A77CA1465E10}"/>
          </ac:picMkLst>
        </pc:picChg>
      </pc:sldChg>
      <pc:sldChg chg="modSp mod ord modAnim">
        <pc:chgData name="John Laird" userId="514aed82f2490a09" providerId="LiveId" clId="{C7C30294-4D35-4C68-B5F1-09CB76658DCC}" dt="2025-05-05T18:29:43.074" v="23494" actId="20577"/>
        <pc:sldMkLst>
          <pc:docMk/>
          <pc:sldMk cId="4069061932" sldId="260"/>
        </pc:sldMkLst>
        <pc:spChg chg="mod">
          <ac:chgData name="John Laird" userId="514aed82f2490a09" providerId="LiveId" clId="{C7C30294-4D35-4C68-B5F1-09CB76658DCC}" dt="2025-04-30T17:30:39.662" v="0"/>
          <ac:spMkLst>
            <pc:docMk/>
            <pc:sldMk cId="4069061932" sldId="260"/>
            <ac:spMk id="2" creationId="{C6398041-108D-3907-0715-1C351CFA5552}"/>
          </ac:spMkLst>
        </pc:spChg>
        <pc:spChg chg="mod">
          <ac:chgData name="John Laird" userId="514aed82f2490a09" providerId="LiveId" clId="{C7C30294-4D35-4C68-B5F1-09CB76658DCC}" dt="2025-05-05T18:29:43.074" v="23494" actId="20577"/>
          <ac:spMkLst>
            <pc:docMk/>
            <pc:sldMk cId="4069061932" sldId="260"/>
            <ac:spMk id="3" creationId="{3B6B05B2-3F6E-CB99-0362-86D1C39623B0}"/>
          </ac:spMkLst>
        </pc:spChg>
        <pc:spChg chg="mod">
          <ac:chgData name="John Laird" userId="514aed82f2490a09" providerId="LiveId" clId="{C7C30294-4D35-4C68-B5F1-09CB76658DCC}" dt="2025-04-30T17:30:39.662" v="0"/>
          <ac:spMkLst>
            <pc:docMk/>
            <pc:sldMk cId="4069061932" sldId="260"/>
            <ac:spMk id="4" creationId="{5660CFD9-4B23-336D-674C-821B88F9C2C6}"/>
          </ac:spMkLst>
        </pc:spChg>
      </pc:sldChg>
      <pc:sldChg chg="modSp del">
        <pc:chgData name="John Laird" userId="514aed82f2490a09" providerId="LiveId" clId="{C7C30294-4D35-4C68-B5F1-09CB76658DCC}" dt="2025-04-30T17:46:36.855" v="948" actId="47"/>
        <pc:sldMkLst>
          <pc:docMk/>
          <pc:sldMk cId="4122731112" sldId="261"/>
        </pc:sldMkLst>
        <pc:spChg chg="mod">
          <ac:chgData name="John Laird" userId="514aed82f2490a09" providerId="LiveId" clId="{C7C30294-4D35-4C68-B5F1-09CB76658DCC}" dt="2025-04-30T17:30:39.662" v="0"/>
          <ac:spMkLst>
            <pc:docMk/>
            <pc:sldMk cId="4122731112" sldId="261"/>
            <ac:spMk id="3" creationId="{D74C2664-79FF-30EB-E2D8-0D125AE0863B}"/>
          </ac:spMkLst>
        </pc:spChg>
        <pc:spChg chg="mod">
          <ac:chgData name="John Laird" userId="514aed82f2490a09" providerId="LiveId" clId="{C7C30294-4D35-4C68-B5F1-09CB76658DCC}" dt="2025-04-30T17:30:39.662" v="0"/>
          <ac:spMkLst>
            <pc:docMk/>
            <pc:sldMk cId="4122731112" sldId="261"/>
            <ac:spMk id="4" creationId="{9797DCB3-FF81-9202-9639-D1F2F6B702EB}"/>
          </ac:spMkLst>
        </pc:spChg>
      </pc:sldChg>
      <pc:sldChg chg="modSp del">
        <pc:chgData name="John Laird" userId="514aed82f2490a09" providerId="LiveId" clId="{C7C30294-4D35-4C68-B5F1-09CB76658DCC}" dt="2025-04-30T17:33:31.335" v="103" actId="47"/>
        <pc:sldMkLst>
          <pc:docMk/>
          <pc:sldMk cId="2857299471" sldId="262"/>
        </pc:sldMkLst>
        <pc:spChg chg="mod">
          <ac:chgData name="John Laird" userId="514aed82f2490a09" providerId="LiveId" clId="{C7C30294-4D35-4C68-B5F1-09CB76658DCC}" dt="2025-04-30T17:30:39.662" v="0"/>
          <ac:spMkLst>
            <pc:docMk/>
            <pc:sldMk cId="2857299471" sldId="262"/>
            <ac:spMk id="2" creationId="{15EE4E80-CB91-4B30-8CEC-98213CFF512E}"/>
          </ac:spMkLst>
        </pc:spChg>
        <pc:spChg chg="mod">
          <ac:chgData name="John Laird" userId="514aed82f2490a09" providerId="LiveId" clId="{C7C30294-4D35-4C68-B5F1-09CB76658DCC}" dt="2025-04-30T17:30:39.662" v="0"/>
          <ac:spMkLst>
            <pc:docMk/>
            <pc:sldMk cId="2857299471" sldId="262"/>
            <ac:spMk id="4" creationId="{64D7765B-9109-2644-5ACB-60F266F07E04}"/>
          </ac:spMkLst>
        </pc:spChg>
      </pc:sldChg>
      <pc:sldChg chg="modSp del">
        <pc:chgData name="John Laird" userId="514aed82f2490a09" providerId="LiveId" clId="{C7C30294-4D35-4C68-B5F1-09CB76658DCC}" dt="2025-04-30T17:46:41.527" v="949" actId="47"/>
        <pc:sldMkLst>
          <pc:docMk/>
          <pc:sldMk cId="3917675722" sldId="263"/>
        </pc:sldMkLst>
        <pc:spChg chg="mod">
          <ac:chgData name="John Laird" userId="514aed82f2490a09" providerId="LiveId" clId="{C7C30294-4D35-4C68-B5F1-09CB76658DCC}" dt="2025-04-30T17:30:39.662" v="0"/>
          <ac:spMkLst>
            <pc:docMk/>
            <pc:sldMk cId="3917675722" sldId="263"/>
            <ac:spMk id="2" creationId="{4FD529F8-6057-71E1-78F4-03832493ED33}"/>
          </ac:spMkLst>
        </pc:spChg>
        <pc:spChg chg="mod">
          <ac:chgData name="John Laird" userId="514aed82f2490a09" providerId="LiveId" clId="{C7C30294-4D35-4C68-B5F1-09CB76658DCC}" dt="2025-04-30T17:30:39.662" v="0"/>
          <ac:spMkLst>
            <pc:docMk/>
            <pc:sldMk cId="3917675722" sldId="263"/>
            <ac:spMk id="4" creationId="{86F34814-E017-689F-D16B-2029EE7E49EA}"/>
          </ac:spMkLst>
        </pc:spChg>
      </pc:sldChg>
      <pc:sldChg chg="modSp del">
        <pc:chgData name="John Laird" userId="514aed82f2490a09" providerId="LiveId" clId="{C7C30294-4D35-4C68-B5F1-09CB76658DCC}" dt="2025-04-30T17:50:02.999" v="1209" actId="47"/>
        <pc:sldMkLst>
          <pc:docMk/>
          <pc:sldMk cId="1954801954" sldId="264"/>
        </pc:sldMkLst>
        <pc:spChg chg="mod">
          <ac:chgData name="John Laird" userId="514aed82f2490a09" providerId="LiveId" clId="{C7C30294-4D35-4C68-B5F1-09CB76658DCC}" dt="2025-04-30T17:30:39.662" v="0"/>
          <ac:spMkLst>
            <pc:docMk/>
            <pc:sldMk cId="1954801954" sldId="264"/>
            <ac:spMk id="2" creationId="{FDF974A8-A1C3-43EA-2E35-C6F3C136DA71}"/>
          </ac:spMkLst>
        </pc:spChg>
        <pc:spChg chg="mod">
          <ac:chgData name="John Laird" userId="514aed82f2490a09" providerId="LiveId" clId="{C7C30294-4D35-4C68-B5F1-09CB76658DCC}" dt="2025-04-30T17:30:39.662" v="0"/>
          <ac:spMkLst>
            <pc:docMk/>
            <pc:sldMk cId="1954801954" sldId="264"/>
            <ac:spMk id="4" creationId="{82B1D91A-3361-B9C9-05B0-16BD59C85893}"/>
          </ac:spMkLst>
        </pc:spChg>
      </pc:sldChg>
      <pc:sldChg chg="modSp del">
        <pc:chgData name="John Laird" userId="514aed82f2490a09" providerId="LiveId" clId="{C7C30294-4D35-4C68-B5F1-09CB76658DCC}" dt="2025-04-30T17:50:00.970" v="1207" actId="47"/>
        <pc:sldMkLst>
          <pc:docMk/>
          <pc:sldMk cId="4249220188" sldId="265"/>
        </pc:sldMkLst>
        <pc:spChg chg="mod">
          <ac:chgData name="John Laird" userId="514aed82f2490a09" providerId="LiveId" clId="{C7C30294-4D35-4C68-B5F1-09CB76658DCC}" dt="2025-04-30T17:30:39.662" v="0"/>
          <ac:spMkLst>
            <pc:docMk/>
            <pc:sldMk cId="4249220188" sldId="265"/>
            <ac:spMk id="2" creationId="{F58B9E0A-390B-EE38-283F-414AF5826AC1}"/>
          </ac:spMkLst>
        </pc:spChg>
        <pc:spChg chg="mod">
          <ac:chgData name="John Laird" userId="514aed82f2490a09" providerId="LiveId" clId="{C7C30294-4D35-4C68-B5F1-09CB76658DCC}" dt="2025-04-30T17:30:39.662" v="0"/>
          <ac:spMkLst>
            <pc:docMk/>
            <pc:sldMk cId="4249220188" sldId="265"/>
            <ac:spMk id="4" creationId="{BFB63267-6549-9CD0-D5F9-D56263DBD399}"/>
          </ac:spMkLst>
        </pc:spChg>
      </pc:sldChg>
      <pc:sldChg chg="modSp del">
        <pc:chgData name="John Laird" userId="514aed82f2490a09" providerId="LiveId" clId="{C7C30294-4D35-4C68-B5F1-09CB76658DCC}" dt="2025-04-30T17:31:20.502" v="11" actId="2696"/>
        <pc:sldMkLst>
          <pc:docMk/>
          <pc:sldMk cId="1436774182" sldId="266"/>
        </pc:sldMkLst>
        <pc:spChg chg="mod">
          <ac:chgData name="John Laird" userId="514aed82f2490a09" providerId="LiveId" clId="{C7C30294-4D35-4C68-B5F1-09CB76658DCC}" dt="2025-04-30T17:30:39.662" v="0"/>
          <ac:spMkLst>
            <pc:docMk/>
            <pc:sldMk cId="1436774182" sldId="266"/>
            <ac:spMk id="2" creationId="{26C9BAD3-0AD6-36D9-F3E1-6981CE23C007}"/>
          </ac:spMkLst>
        </pc:spChg>
        <pc:spChg chg="mod">
          <ac:chgData name="John Laird" userId="514aed82f2490a09" providerId="LiveId" clId="{C7C30294-4D35-4C68-B5F1-09CB76658DCC}" dt="2025-04-30T17:30:39.662" v="0"/>
          <ac:spMkLst>
            <pc:docMk/>
            <pc:sldMk cId="1436774182" sldId="266"/>
            <ac:spMk id="4" creationId="{674ED801-7A0D-5ECF-6F4B-782DD1A2C796}"/>
          </ac:spMkLst>
        </pc:spChg>
      </pc:sldChg>
      <pc:sldChg chg="modSp del">
        <pc:chgData name="John Laird" userId="514aed82f2490a09" providerId="LiveId" clId="{C7C30294-4D35-4C68-B5F1-09CB76658DCC}" dt="2025-04-30T17:50:02.275" v="1208" actId="47"/>
        <pc:sldMkLst>
          <pc:docMk/>
          <pc:sldMk cId="195857660" sldId="267"/>
        </pc:sldMkLst>
        <pc:spChg chg="mod">
          <ac:chgData name="John Laird" userId="514aed82f2490a09" providerId="LiveId" clId="{C7C30294-4D35-4C68-B5F1-09CB76658DCC}" dt="2025-04-30T17:30:39.662" v="0"/>
          <ac:spMkLst>
            <pc:docMk/>
            <pc:sldMk cId="195857660" sldId="267"/>
            <ac:spMk id="2" creationId="{F58B9E0A-390B-EE38-283F-414AF5826AC1}"/>
          </ac:spMkLst>
        </pc:spChg>
        <pc:spChg chg="mod">
          <ac:chgData name="John Laird" userId="514aed82f2490a09" providerId="LiveId" clId="{C7C30294-4D35-4C68-B5F1-09CB76658DCC}" dt="2025-04-30T17:30:39.662" v="0"/>
          <ac:spMkLst>
            <pc:docMk/>
            <pc:sldMk cId="195857660" sldId="267"/>
            <ac:spMk id="4" creationId="{BFB63267-6549-9CD0-D5F9-D56263DBD399}"/>
          </ac:spMkLst>
        </pc:spChg>
      </pc:sldChg>
      <pc:sldChg chg="addSp delSp modSp add mod ord modNotesTx">
        <pc:chgData name="John Laird" userId="514aed82f2490a09" providerId="LiveId" clId="{C7C30294-4D35-4C68-B5F1-09CB76658DCC}" dt="2025-05-04T21:18:03.142" v="23245" actId="478"/>
        <pc:sldMkLst>
          <pc:docMk/>
          <pc:sldMk cId="1224217169" sldId="270"/>
        </pc:sldMkLst>
        <pc:spChg chg="del mod">
          <ac:chgData name="John Laird" userId="514aed82f2490a09" providerId="LiveId" clId="{C7C30294-4D35-4C68-B5F1-09CB76658DCC}" dt="2025-05-04T18:57:39.775" v="21284" actId="478"/>
          <ac:spMkLst>
            <pc:docMk/>
            <pc:sldMk cId="1224217169" sldId="270"/>
            <ac:spMk id="2" creationId="{2FF177AD-39E6-8373-8B9C-8263FD1E2870}"/>
          </ac:spMkLst>
        </pc:spChg>
        <pc:spChg chg="mod">
          <ac:chgData name="John Laird" userId="514aed82f2490a09" providerId="LiveId" clId="{C7C30294-4D35-4C68-B5F1-09CB76658DCC}" dt="2025-05-04T19:14:17.941" v="22094" actId="20577"/>
          <ac:spMkLst>
            <pc:docMk/>
            <pc:sldMk cId="1224217169" sldId="270"/>
            <ac:spMk id="3" creationId="{4945953A-84B0-C777-2609-6DCAE9BF352D}"/>
          </ac:spMkLst>
        </pc:spChg>
        <pc:spChg chg="del mod">
          <ac:chgData name="John Laird" userId="514aed82f2490a09" providerId="LiveId" clId="{C7C30294-4D35-4C68-B5F1-09CB76658DCC}" dt="2025-05-04T21:18:03.142" v="23245" actId="478"/>
          <ac:spMkLst>
            <pc:docMk/>
            <pc:sldMk cId="1224217169" sldId="270"/>
            <ac:spMk id="4" creationId="{8FABFD4B-3F17-525F-8D5F-A3AC7DD9E07E}"/>
          </ac:spMkLst>
        </pc:spChg>
        <pc:spChg chg="mod">
          <ac:chgData name="John Laird" userId="514aed82f2490a09" providerId="LiveId" clId="{C7C30294-4D35-4C68-B5F1-09CB76658DCC}" dt="2025-05-04T19:12:27.396" v="21904" actId="20577"/>
          <ac:spMkLst>
            <pc:docMk/>
            <pc:sldMk cId="1224217169" sldId="270"/>
            <ac:spMk id="6" creationId="{C03492C4-465E-17B8-FC19-83B9DDFF9CB6}"/>
          </ac:spMkLst>
        </pc:spChg>
        <pc:spChg chg="add del mod">
          <ac:chgData name="John Laird" userId="514aed82f2490a09" providerId="LiveId" clId="{C7C30294-4D35-4C68-B5F1-09CB76658DCC}" dt="2025-05-04T18:57:42.743" v="21285" actId="478"/>
          <ac:spMkLst>
            <pc:docMk/>
            <pc:sldMk cId="1224217169" sldId="270"/>
            <ac:spMk id="8" creationId="{9832F145-B811-F1D9-260B-ABD36B336C16}"/>
          </ac:spMkLst>
        </pc:spChg>
        <pc:picChg chg="add mod">
          <ac:chgData name="John Laird" userId="514aed82f2490a09" providerId="LiveId" clId="{C7C30294-4D35-4C68-B5F1-09CB76658DCC}" dt="2025-05-04T18:57:50.402" v="21287" actId="14100"/>
          <ac:picMkLst>
            <pc:docMk/>
            <pc:sldMk cId="1224217169" sldId="270"/>
            <ac:picMk id="1026" creationId="{4A1DFC5D-C11C-7494-E8FA-6E06FF7DACB8}"/>
          </ac:picMkLst>
        </pc:picChg>
        <pc:picChg chg="add mod">
          <ac:chgData name="John Laird" userId="514aed82f2490a09" providerId="LiveId" clId="{C7C30294-4D35-4C68-B5F1-09CB76658DCC}" dt="2025-05-04T19:08:57.848" v="21597" actId="1076"/>
          <ac:picMkLst>
            <pc:docMk/>
            <pc:sldMk cId="1224217169" sldId="270"/>
            <ac:picMk id="1028" creationId="{45221662-2C8B-D95E-5942-666ACCDFD86E}"/>
          </ac:picMkLst>
        </pc:picChg>
      </pc:sldChg>
      <pc:sldChg chg="modSp del">
        <pc:chgData name="John Laird" userId="514aed82f2490a09" providerId="LiveId" clId="{C7C30294-4D35-4C68-B5F1-09CB76658DCC}" dt="2025-04-30T17:33:36.900" v="104" actId="47"/>
        <pc:sldMkLst>
          <pc:docMk/>
          <pc:sldMk cId="3931008953" sldId="271"/>
        </pc:sldMkLst>
        <pc:spChg chg="mod">
          <ac:chgData name="John Laird" userId="514aed82f2490a09" providerId="LiveId" clId="{C7C30294-4D35-4C68-B5F1-09CB76658DCC}" dt="2025-04-30T17:30:39.662" v="0"/>
          <ac:spMkLst>
            <pc:docMk/>
            <pc:sldMk cId="3931008953" sldId="271"/>
            <ac:spMk id="2" creationId="{8F00FAFD-362E-B79A-CE98-4FD6E325F1B9}"/>
          </ac:spMkLst>
        </pc:spChg>
        <pc:spChg chg="mod">
          <ac:chgData name="John Laird" userId="514aed82f2490a09" providerId="LiveId" clId="{C7C30294-4D35-4C68-B5F1-09CB76658DCC}" dt="2025-04-30T17:30:39.662" v="0"/>
          <ac:spMkLst>
            <pc:docMk/>
            <pc:sldMk cId="3931008953" sldId="271"/>
            <ac:spMk id="4" creationId="{051ADB68-D127-1BF2-268A-48F439680337}"/>
          </ac:spMkLst>
        </pc:spChg>
      </pc:sldChg>
      <pc:sldChg chg="modSp del">
        <pc:chgData name="John Laird" userId="514aed82f2490a09" providerId="LiveId" clId="{C7C30294-4D35-4C68-B5F1-09CB76658DCC}" dt="2025-04-30T17:46:46.551" v="950" actId="47"/>
        <pc:sldMkLst>
          <pc:docMk/>
          <pc:sldMk cId="3120547861" sldId="272"/>
        </pc:sldMkLst>
        <pc:spChg chg="mod">
          <ac:chgData name="John Laird" userId="514aed82f2490a09" providerId="LiveId" clId="{C7C30294-4D35-4C68-B5F1-09CB76658DCC}" dt="2025-04-30T17:30:39.662" v="0"/>
          <ac:spMkLst>
            <pc:docMk/>
            <pc:sldMk cId="3120547861" sldId="272"/>
            <ac:spMk id="2" creationId="{F58B9E0A-390B-EE38-283F-414AF5826AC1}"/>
          </ac:spMkLst>
        </pc:spChg>
        <pc:spChg chg="mod">
          <ac:chgData name="John Laird" userId="514aed82f2490a09" providerId="LiveId" clId="{C7C30294-4D35-4C68-B5F1-09CB76658DCC}" dt="2025-04-30T17:30:39.662" v="0"/>
          <ac:spMkLst>
            <pc:docMk/>
            <pc:sldMk cId="3120547861" sldId="272"/>
            <ac:spMk id="4" creationId="{BFB63267-6549-9CD0-D5F9-D56263DBD399}"/>
          </ac:spMkLst>
        </pc:spChg>
      </pc:sldChg>
      <pc:sldChg chg="modSp del">
        <pc:chgData name="John Laird" userId="514aed82f2490a09" providerId="LiveId" clId="{C7C30294-4D35-4C68-B5F1-09CB76658DCC}" dt="2025-04-30T17:49:40.132" v="1203" actId="47"/>
        <pc:sldMkLst>
          <pc:docMk/>
          <pc:sldMk cId="4123285407" sldId="274"/>
        </pc:sldMkLst>
        <pc:spChg chg="mod">
          <ac:chgData name="John Laird" userId="514aed82f2490a09" providerId="LiveId" clId="{C7C30294-4D35-4C68-B5F1-09CB76658DCC}" dt="2025-04-30T17:30:39.662" v="0"/>
          <ac:spMkLst>
            <pc:docMk/>
            <pc:sldMk cId="4123285407" sldId="274"/>
            <ac:spMk id="4" creationId="{08638EC4-8631-C381-8C14-98B4A89182DD}"/>
          </ac:spMkLst>
        </pc:spChg>
      </pc:sldChg>
      <pc:sldChg chg="modSp del">
        <pc:chgData name="John Laird" userId="514aed82f2490a09" providerId="LiveId" clId="{C7C30294-4D35-4C68-B5F1-09CB76658DCC}" dt="2025-04-30T17:46:50.850" v="951" actId="47"/>
        <pc:sldMkLst>
          <pc:docMk/>
          <pc:sldMk cId="2174721388" sldId="275"/>
        </pc:sldMkLst>
        <pc:spChg chg="mod">
          <ac:chgData name="John Laird" userId="514aed82f2490a09" providerId="LiveId" clId="{C7C30294-4D35-4C68-B5F1-09CB76658DCC}" dt="2025-04-30T17:30:39.662" v="0"/>
          <ac:spMkLst>
            <pc:docMk/>
            <pc:sldMk cId="2174721388" sldId="275"/>
            <ac:spMk id="2" creationId="{D9FF4421-344D-E15D-44A5-4CAD1F3D6F54}"/>
          </ac:spMkLst>
        </pc:spChg>
        <pc:spChg chg="mod">
          <ac:chgData name="John Laird" userId="514aed82f2490a09" providerId="LiveId" clId="{C7C30294-4D35-4C68-B5F1-09CB76658DCC}" dt="2025-04-30T17:30:39.662" v="0"/>
          <ac:spMkLst>
            <pc:docMk/>
            <pc:sldMk cId="2174721388" sldId="275"/>
            <ac:spMk id="4" creationId="{3F5902BD-F288-DCE5-5EA4-F0E5FAA310AD}"/>
          </ac:spMkLst>
        </pc:spChg>
      </pc:sldChg>
      <pc:sldChg chg="modSp del">
        <pc:chgData name="John Laird" userId="514aed82f2490a09" providerId="LiveId" clId="{C7C30294-4D35-4C68-B5F1-09CB76658DCC}" dt="2025-04-30T17:49:55.164" v="1206" actId="47"/>
        <pc:sldMkLst>
          <pc:docMk/>
          <pc:sldMk cId="699942427" sldId="276"/>
        </pc:sldMkLst>
        <pc:spChg chg="mod">
          <ac:chgData name="John Laird" userId="514aed82f2490a09" providerId="LiveId" clId="{C7C30294-4D35-4C68-B5F1-09CB76658DCC}" dt="2025-04-30T17:30:39.662" v="0"/>
          <ac:spMkLst>
            <pc:docMk/>
            <pc:sldMk cId="699942427" sldId="276"/>
            <ac:spMk id="4" creationId="{8C201D01-1BC5-9FF9-F0AA-7BAE22BB8D43}"/>
          </ac:spMkLst>
        </pc:spChg>
      </pc:sldChg>
      <pc:sldChg chg="modSp del">
        <pc:chgData name="John Laird" userId="514aed82f2490a09" providerId="LiveId" clId="{C7C30294-4D35-4C68-B5F1-09CB76658DCC}" dt="2025-04-30T17:50:03.624" v="1210" actId="47"/>
        <pc:sldMkLst>
          <pc:docMk/>
          <pc:sldMk cId="1314878836" sldId="277"/>
        </pc:sldMkLst>
        <pc:spChg chg="mod">
          <ac:chgData name="John Laird" userId="514aed82f2490a09" providerId="LiveId" clId="{C7C30294-4D35-4C68-B5F1-09CB76658DCC}" dt="2025-04-30T17:30:39.662" v="0"/>
          <ac:spMkLst>
            <pc:docMk/>
            <pc:sldMk cId="1314878836" sldId="277"/>
            <ac:spMk id="2" creationId="{8FD789B0-C4BF-8B7B-235B-FB242B9E47CA}"/>
          </ac:spMkLst>
        </pc:spChg>
        <pc:spChg chg="mod">
          <ac:chgData name="John Laird" userId="514aed82f2490a09" providerId="LiveId" clId="{C7C30294-4D35-4C68-B5F1-09CB76658DCC}" dt="2025-04-30T17:30:39.662" v="0"/>
          <ac:spMkLst>
            <pc:docMk/>
            <pc:sldMk cId="1314878836" sldId="277"/>
            <ac:spMk id="4" creationId="{205E672D-0AD2-F7DD-8D01-D5FDAA8A83E1}"/>
          </ac:spMkLst>
        </pc:spChg>
      </pc:sldChg>
      <pc:sldChg chg="modSp del">
        <pc:chgData name="John Laird" userId="514aed82f2490a09" providerId="LiveId" clId="{C7C30294-4D35-4C68-B5F1-09CB76658DCC}" dt="2025-04-30T17:50:05.269" v="1211" actId="47"/>
        <pc:sldMkLst>
          <pc:docMk/>
          <pc:sldMk cId="1977883614" sldId="278"/>
        </pc:sldMkLst>
        <pc:spChg chg="mod">
          <ac:chgData name="John Laird" userId="514aed82f2490a09" providerId="LiveId" clId="{C7C30294-4D35-4C68-B5F1-09CB76658DCC}" dt="2025-04-30T17:30:39.662" v="0"/>
          <ac:spMkLst>
            <pc:docMk/>
            <pc:sldMk cId="1977883614" sldId="278"/>
            <ac:spMk id="2" creationId="{47238FE8-7ADE-C201-74D0-6ABE6C617D5F}"/>
          </ac:spMkLst>
        </pc:spChg>
        <pc:spChg chg="mod">
          <ac:chgData name="John Laird" userId="514aed82f2490a09" providerId="LiveId" clId="{C7C30294-4D35-4C68-B5F1-09CB76658DCC}" dt="2025-04-30T17:30:39.662" v="0"/>
          <ac:spMkLst>
            <pc:docMk/>
            <pc:sldMk cId="1977883614" sldId="278"/>
            <ac:spMk id="4" creationId="{BA5C30EB-843C-8889-6E95-E0BD1F0A733E}"/>
          </ac:spMkLst>
        </pc:spChg>
      </pc:sldChg>
      <pc:sldChg chg="modSp del">
        <pc:chgData name="John Laird" userId="514aed82f2490a09" providerId="LiveId" clId="{C7C30294-4D35-4C68-B5F1-09CB76658DCC}" dt="2025-04-30T17:47:01.490" v="952" actId="47"/>
        <pc:sldMkLst>
          <pc:docMk/>
          <pc:sldMk cId="504784515" sldId="279"/>
        </pc:sldMkLst>
        <pc:spChg chg="mod">
          <ac:chgData name="John Laird" userId="514aed82f2490a09" providerId="LiveId" clId="{C7C30294-4D35-4C68-B5F1-09CB76658DCC}" dt="2025-04-30T17:30:39.662" v="0"/>
          <ac:spMkLst>
            <pc:docMk/>
            <pc:sldMk cId="504784515" sldId="279"/>
            <ac:spMk id="2" creationId="{6DFBD87E-5466-706F-1919-AF4843EABCA6}"/>
          </ac:spMkLst>
        </pc:spChg>
        <pc:spChg chg="mod">
          <ac:chgData name="John Laird" userId="514aed82f2490a09" providerId="LiveId" clId="{C7C30294-4D35-4C68-B5F1-09CB76658DCC}" dt="2025-04-30T17:30:39.662" v="0"/>
          <ac:spMkLst>
            <pc:docMk/>
            <pc:sldMk cId="504784515" sldId="279"/>
            <ac:spMk id="4" creationId="{0EB1EAE1-B05F-C445-CF5E-2A49F5544AEA}"/>
          </ac:spMkLst>
        </pc:spChg>
      </pc:sldChg>
      <pc:sldChg chg="modSp del">
        <pc:chgData name="John Laird" userId="514aed82f2490a09" providerId="LiveId" clId="{C7C30294-4D35-4C68-B5F1-09CB76658DCC}" dt="2025-04-30T17:47:02.614" v="953" actId="47"/>
        <pc:sldMkLst>
          <pc:docMk/>
          <pc:sldMk cId="980973941" sldId="280"/>
        </pc:sldMkLst>
        <pc:spChg chg="mod">
          <ac:chgData name="John Laird" userId="514aed82f2490a09" providerId="LiveId" clId="{C7C30294-4D35-4C68-B5F1-09CB76658DCC}" dt="2025-04-30T17:30:39.662" v="0"/>
          <ac:spMkLst>
            <pc:docMk/>
            <pc:sldMk cId="980973941" sldId="280"/>
            <ac:spMk id="2" creationId="{6DFBD87E-5466-706F-1919-AF4843EABCA6}"/>
          </ac:spMkLst>
        </pc:spChg>
        <pc:spChg chg="mod">
          <ac:chgData name="John Laird" userId="514aed82f2490a09" providerId="LiveId" clId="{C7C30294-4D35-4C68-B5F1-09CB76658DCC}" dt="2025-04-30T17:30:39.662" v="0"/>
          <ac:spMkLst>
            <pc:docMk/>
            <pc:sldMk cId="980973941" sldId="280"/>
            <ac:spMk id="4" creationId="{0EB1EAE1-B05F-C445-CF5E-2A49F5544AEA}"/>
          </ac:spMkLst>
        </pc:spChg>
      </pc:sldChg>
      <pc:sldChg chg="modSp del">
        <pc:chgData name="John Laird" userId="514aed82f2490a09" providerId="LiveId" clId="{C7C30294-4D35-4C68-B5F1-09CB76658DCC}" dt="2025-04-30T17:47:04.904" v="954" actId="47"/>
        <pc:sldMkLst>
          <pc:docMk/>
          <pc:sldMk cId="3927318104" sldId="281"/>
        </pc:sldMkLst>
        <pc:spChg chg="mod">
          <ac:chgData name="John Laird" userId="514aed82f2490a09" providerId="LiveId" clId="{C7C30294-4D35-4C68-B5F1-09CB76658DCC}" dt="2025-04-30T17:30:39.662" v="0"/>
          <ac:spMkLst>
            <pc:docMk/>
            <pc:sldMk cId="3927318104" sldId="281"/>
            <ac:spMk id="2" creationId="{CCC558A6-C169-BA42-1F19-FB732A2BB372}"/>
          </ac:spMkLst>
        </pc:spChg>
        <pc:spChg chg="mod">
          <ac:chgData name="John Laird" userId="514aed82f2490a09" providerId="LiveId" clId="{C7C30294-4D35-4C68-B5F1-09CB76658DCC}" dt="2025-04-30T17:30:39.662" v="0"/>
          <ac:spMkLst>
            <pc:docMk/>
            <pc:sldMk cId="3927318104" sldId="281"/>
            <ac:spMk id="3" creationId="{4CA09674-FEC3-DE1A-6D18-6E704DB04617}"/>
          </ac:spMkLst>
        </pc:spChg>
        <pc:spChg chg="mod">
          <ac:chgData name="John Laird" userId="514aed82f2490a09" providerId="LiveId" clId="{C7C30294-4D35-4C68-B5F1-09CB76658DCC}" dt="2025-04-30T17:30:39.662" v="0"/>
          <ac:spMkLst>
            <pc:docMk/>
            <pc:sldMk cId="3927318104" sldId="281"/>
            <ac:spMk id="4" creationId="{926CA7CF-032F-237B-40F2-AEA997CA9F0C}"/>
          </ac:spMkLst>
        </pc:spChg>
      </pc:sldChg>
      <pc:sldChg chg="modSp del">
        <pc:chgData name="John Laird" userId="514aed82f2490a09" providerId="LiveId" clId="{C7C30294-4D35-4C68-B5F1-09CB76658DCC}" dt="2025-04-30T17:47:08.827" v="956" actId="47"/>
        <pc:sldMkLst>
          <pc:docMk/>
          <pc:sldMk cId="1810453865" sldId="282"/>
        </pc:sldMkLst>
        <pc:spChg chg="mod">
          <ac:chgData name="John Laird" userId="514aed82f2490a09" providerId="LiveId" clId="{C7C30294-4D35-4C68-B5F1-09CB76658DCC}" dt="2025-04-30T17:30:39.662" v="0"/>
          <ac:spMkLst>
            <pc:docMk/>
            <pc:sldMk cId="1810453865" sldId="282"/>
            <ac:spMk id="2" creationId="{880A3938-7B99-FEB4-9A2E-1A5E6B3AA962}"/>
          </ac:spMkLst>
        </pc:spChg>
        <pc:spChg chg="mod">
          <ac:chgData name="John Laird" userId="514aed82f2490a09" providerId="LiveId" clId="{C7C30294-4D35-4C68-B5F1-09CB76658DCC}" dt="2025-04-30T17:30:39.662" v="0"/>
          <ac:spMkLst>
            <pc:docMk/>
            <pc:sldMk cId="1810453865" sldId="282"/>
            <ac:spMk id="4" creationId="{7EDDDD1C-1BDB-A6D4-0F3F-13ACEDCBB247}"/>
          </ac:spMkLst>
        </pc:spChg>
      </pc:sldChg>
      <pc:sldChg chg="modSp del">
        <pc:chgData name="John Laird" userId="514aed82f2490a09" providerId="LiveId" clId="{C7C30294-4D35-4C68-B5F1-09CB76658DCC}" dt="2025-04-30T17:47:07.050" v="955" actId="47"/>
        <pc:sldMkLst>
          <pc:docMk/>
          <pc:sldMk cId="1309280744" sldId="285"/>
        </pc:sldMkLst>
        <pc:spChg chg="mod">
          <ac:chgData name="John Laird" userId="514aed82f2490a09" providerId="LiveId" clId="{C7C30294-4D35-4C68-B5F1-09CB76658DCC}" dt="2025-04-30T17:30:39.662" v="0"/>
          <ac:spMkLst>
            <pc:docMk/>
            <pc:sldMk cId="1309280744" sldId="285"/>
            <ac:spMk id="2" creationId="{880A3938-7B99-FEB4-9A2E-1A5E6B3AA962}"/>
          </ac:spMkLst>
        </pc:spChg>
        <pc:spChg chg="mod">
          <ac:chgData name="John Laird" userId="514aed82f2490a09" providerId="LiveId" clId="{C7C30294-4D35-4C68-B5F1-09CB76658DCC}" dt="2025-04-30T17:30:39.662" v="0"/>
          <ac:spMkLst>
            <pc:docMk/>
            <pc:sldMk cId="1309280744" sldId="285"/>
            <ac:spMk id="4" creationId="{7EDDDD1C-1BDB-A6D4-0F3F-13ACEDCBB247}"/>
          </ac:spMkLst>
        </pc:spChg>
      </pc:sldChg>
      <pc:sldChg chg="modSp del">
        <pc:chgData name="John Laird" userId="514aed82f2490a09" providerId="LiveId" clId="{C7C30294-4D35-4C68-B5F1-09CB76658DCC}" dt="2025-04-30T17:49:41.207" v="1204" actId="47"/>
        <pc:sldMkLst>
          <pc:docMk/>
          <pc:sldMk cId="2513393253" sldId="287"/>
        </pc:sldMkLst>
        <pc:spChg chg="mod">
          <ac:chgData name="John Laird" userId="514aed82f2490a09" providerId="LiveId" clId="{C7C30294-4D35-4C68-B5F1-09CB76658DCC}" dt="2025-04-30T17:30:39.662" v="0"/>
          <ac:spMkLst>
            <pc:docMk/>
            <pc:sldMk cId="2513393253" sldId="287"/>
            <ac:spMk id="4" creationId="{08638EC4-8631-C381-8C14-98B4A89182DD}"/>
          </ac:spMkLst>
        </pc:spChg>
      </pc:sldChg>
      <pc:sldChg chg="modSp mod modAnim">
        <pc:chgData name="John Laird" userId="514aed82f2490a09" providerId="LiveId" clId="{C7C30294-4D35-4C68-B5F1-09CB76658DCC}" dt="2025-05-05T18:32:52.462" v="23545" actId="15"/>
        <pc:sldMkLst>
          <pc:docMk/>
          <pc:sldMk cId="1141704105" sldId="288"/>
        </pc:sldMkLst>
        <pc:spChg chg="mod">
          <ac:chgData name="John Laird" userId="514aed82f2490a09" providerId="LiveId" clId="{C7C30294-4D35-4C68-B5F1-09CB76658DCC}" dt="2025-05-05T18:32:06.824" v="23502" actId="6549"/>
          <ac:spMkLst>
            <pc:docMk/>
            <pc:sldMk cId="1141704105" sldId="288"/>
            <ac:spMk id="2" creationId="{090D4942-39A1-1AEA-36C4-FC53DE923E2F}"/>
          </ac:spMkLst>
        </pc:spChg>
        <pc:spChg chg="mod">
          <ac:chgData name="John Laird" userId="514aed82f2490a09" providerId="LiveId" clId="{C7C30294-4D35-4C68-B5F1-09CB76658DCC}" dt="2025-05-05T18:32:52.462" v="23545" actId="15"/>
          <ac:spMkLst>
            <pc:docMk/>
            <pc:sldMk cId="1141704105" sldId="288"/>
            <ac:spMk id="3" creationId="{11C81B35-9B0A-A189-0D1A-BA5EB328FD66}"/>
          </ac:spMkLst>
        </pc:spChg>
        <pc:spChg chg="mod">
          <ac:chgData name="John Laird" userId="514aed82f2490a09" providerId="LiveId" clId="{C7C30294-4D35-4C68-B5F1-09CB76658DCC}" dt="2025-04-30T17:30:39.662" v="0"/>
          <ac:spMkLst>
            <pc:docMk/>
            <pc:sldMk cId="1141704105" sldId="288"/>
            <ac:spMk id="4" creationId="{EB1B4728-AB85-58CF-D44D-AF7DFE0757FE}"/>
          </ac:spMkLst>
        </pc:spChg>
      </pc:sldChg>
      <pc:sldChg chg="modSp del">
        <pc:chgData name="John Laird" userId="514aed82f2490a09" providerId="LiveId" clId="{C7C30294-4D35-4C68-B5F1-09CB76658DCC}" dt="2025-04-30T17:31:33.777" v="12" actId="2696"/>
        <pc:sldMkLst>
          <pc:docMk/>
          <pc:sldMk cId="3240381745" sldId="290"/>
        </pc:sldMkLst>
        <pc:spChg chg="mod">
          <ac:chgData name="John Laird" userId="514aed82f2490a09" providerId="LiveId" clId="{C7C30294-4D35-4C68-B5F1-09CB76658DCC}" dt="2025-04-30T17:30:39.662" v="0"/>
          <ac:spMkLst>
            <pc:docMk/>
            <pc:sldMk cId="3240381745" sldId="290"/>
            <ac:spMk id="2" creationId="{736CC78A-756C-80CD-FF40-E65D1B2A0647}"/>
          </ac:spMkLst>
        </pc:spChg>
        <pc:spChg chg="mod">
          <ac:chgData name="John Laird" userId="514aed82f2490a09" providerId="LiveId" clId="{C7C30294-4D35-4C68-B5F1-09CB76658DCC}" dt="2025-04-30T17:30:39.662" v="0"/>
          <ac:spMkLst>
            <pc:docMk/>
            <pc:sldMk cId="3240381745" sldId="290"/>
            <ac:spMk id="4" creationId="{EE9BB7A5-CB07-5092-38BF-01E3D807C5B9}"/>
          </ac:spMkLst>
        </pc:spChg>
      </pc:sldChg>
      <pc:sldChg chg="modSp del">
        <pc:chgData name="John Laird" userId="514aed82f2490a09" providerId="LiveId" clId="{C7C30294-4D35-4C68-B5F1-09CB76658DCC}" dt="2025-04-30T17:49:36.600" v="1202" actId="47"/>
        <pc:sldMkLst>
          <pc:docMk/>
          <pc:sldMk cId="319481948" sldId="292"/>
        </pc:sldMkLst>
        <pc:spChg chg="mod">
          <ac:chgData name="John Laird" userId="514aed82f2490a09" providerId="LiveId" clId="{C7C30294-4D35-4C68-B5F1-09CB76658DCC}" dt="2025-04-30T17:30:39.662" v="0"/>
          <ac:spMkLst>
            <pc:docMk/>
            <pc:sldMk cId="319481948" sldId="292"/>
            <ac:spMk id="4" creationId="{5F586138-9EAE-B17D-5AF9-56B8E74F1CCF}"/>
          </ac:spMkLst>
        </pc:spChg>
      </pc:sldChg>
      <pc:sldChg chg="modSp del ord">
        <pc:chgData name="John Laird" userId="514aed82f2490a09" providerId="LiveId" clId="{C7C30294-4D35-4C68-B5F1-09CB76658DCC}" dt="2025-04-30T17:56:31.753" v="1624" actId="47"/>
        <pc:sldMkLst>
          <pc:docMk/>
          <pc:sldMk cId="306108546" sldId="293"/>
        </pc:sldMkLst>
        <pc:spChg chg="mod">
          <ac:chgData name="John Laird" userId="514aed82f2490a09" providerId="LiveId" clId="{C7C30294-4D35-4C68-B5F1-09CB76658DCC}" dt="2025-04-30T17:30:39.662" v="0"/>
          <ac:spMkLst>
            <pc:docMk/>
            <pc:sldMk cId="306108546" sldId="293"/>
            <ac:spMk id="2" creationId="{9F8101D4-8659-5335-6691-BEC1435C9475}"/>
          </ac:spMkLst>
        </pc:spChg>
        <pc:spChg chg="mod">
          <ac:chgData name="John Laird" userId="514aed82f2490a09" providerId="LiveId" clId="{C7C30294-4D35-4C68-B5F1-09CB76658DCC}" dt="2025-04-30T17:30:39.662" v="0"/>
          <ac:spMkLst>
            <pc:docMk/>
            <pc:sldMk cId="306108546" sldId="293"/>
            <ac:spMk id="4" creationId="{EC52B5C9-74E1-B5F8-193A-B262FE98C8B4}"/>
          </ac:spMkLst>
        </pc:spChg>
      </pc:sldChg>
      <pc:sldChg chg="modSp del">
        <pc:chgData name="John Laird" userId="514aed82f2490a09" providerId="LiveId" clId="{C7C30294-4D35-4C68-B5F1-09CB76658DCC}" dt="2025-04-30T17:49:52.474" v="1205" actId="47"/>
        <pc:sldMkLst>
          <pc:docMk/>
          <pc:sldMk cId="1715452502" sldId="294"/>
        </pc:sldMkLst>
        <pc:spChg chg="mod">
          <ac:chgData name="John Laird" userId="514aed82f2490a09" providerId="LiveId" clId="{C7C30294-4D35-4C68-B5F1-09CB76658DCC}" dt="2025-04-30T17:30:39.662" v="0"/>
          <ac:spMkLst>
            <pc:docMk/>
            <pc:sldMk cId="1715452502" sldId="294"/>
            <ac:spMk id="4" creationId="{8C201D01-1BC5-9FF9-F0AA-7BAE22BB8D43}"/>
          </ac:spMkLst>
        </pc:spChg>
      </pc:sldChg>
      <pc:sldChg chg="addSp delSp modSp add mod ord delAnim modAnim">
        <pc:chgData name="John Laird" userId="514aed82f2490a09" providerId="LiveId" clId="{C7C30294-4D35-4C68-B5F1-09CB76658DCC}" dt="2025-05-04T20:41:04.503" v="22837" actId="20577"/>
        <pc:sldMkLst>
          <pc:docMk/>
          <pc:sldMk cId="3280814087" sldId="294"/>
        </pc:sldMkLst>
        <pc:spChg chg="mod">
          <ac:chgData name="John Laird" userId="514aed82f2490a09" providerId="LiveId" clId="{C7C30294-4D35-4C68-B5F1-09CB76658DCC}" dt="2025-05-04T19:53:36.587" v="22334" actId="20577"/>
          <ac:spMkLst>
            <pc:docMk/>
            <pc:sldMk cId="3280814087" sldId="294"/>
            <ac:spMk id="2" creationId="{9F8101D4-8659-5335-6691-BEC1435C9475}"/>
          </ac:spMkLst>
        </pc:spChg>
        <pc:spChg chg="mod">
          <ac:chgData name="John Laird" userId="514aed82f2490a09" providerId="LiveId" clId="{C7C30294-4D35-4C68-B5F1-09CB76658DCC}" dt="2025-05-04T20:41:04.503" v="22837" actId="20577"/>
          <ac:spMkLst>
            <pc:docMk/>
            <pc:sldMk cId="3280814087" sldId="294"/>
            <ac:spMk id="3" creationId="{7B8E3CD4-2A41-9191-E937-C15C7D7A6E8B}"/>
          </ac:spMkLst>
        </pc:spChg>
        <pc:picChg chg="add mod">
          <ac:chgData name="John Laird" userId="514aed82f2490a09" providerId="LiveId" clId="{C7C30294-4D35-4C68-B5F1-09CB76658DCC}" dt="2025-05-03T19:39:51.854" v="15975" actId="1076"/>
          <ac:picMkLst>
            <pc:docMk/>
            <pc:sldMk cId="3280814087" sldId="294"/>
            <ac:picMk id="5" creationId="{11B74774-4617-4323-4027-A744DB77B39B}"/>
          </ac:picMkLst>
        </pc:picChg>
        <pc:picChg chg="add mod">
          <ac:chgData name="John Laird" userId="514aed82f2490a09" providerId="LiveId" clId="{C7C30294-4D35-4C68-B5F1-09CB76658DCC}" dt="2025-05-04T17:31:48.313" v="17968" actId="1076"/>
          <ac:picMkLst>
            <pc:docMk/>
            <pc:sldMk cId="3280814087" sldId="294"/>
            <ac:picMk id="5" creationId="{26CA5DC2-9A1C-C4D4-8444-15E62807A9A3}"/>
          </ac:picMkLst>
        </pc:picChg>
        <pc:picChg chg="del">
          <ac:chgData name="John Laird" userId="514aed82f2490a09" providerId="LiveId" clId="{C7C30294-4D35-4C68-B5F1-09CB76658DCC}" dt="2025-04-30T17:55:02.033" v="1578" actId="478"/>
          <ac:picMkLst>
            <pc:docMk/>
            <pc:sldMk cId="3280814087" sldId="294"/>
            <ac:picMk id="5" creationId="{40DEF417-7AF7-7CDE-FA31-C87D36DE4E57}"/>
          </ac:picMkLst>
        </pc:picChg>
        <pc:picChg chg="add del mod">
          <ac:chgData name="John Laird" userId="514aed82f2490a09" providerId="LiveId" clId="{C7C30294-4D35-4C68-B5F1-09CB76658DCC}" dt="2025-05-02T13:22:53.883" v="13603" actId="478"/>
          <ac:picMkLst>
            <pc:docMk/>
            <pc:sldMk cId="3280814087" sldId="294"/>
            <ac:picMk id="5" creationId="{DE4FB117-CD10-CD30-9047-8688B6C34BE8}"/>
          </ac:picMkLst>
        </pc:picChg>
        <pc:picChg chg="add del mod">
          <ac:chgData name="John Laird" userId="514aed82f2490a09" providerId="LiveId" clId="{C7C30294-4D35-4C68-B5F1-09CB76658DCC}" dt="2025-05-02T13:23:16.447" v="13607" actId="21"/>
          <ac:picMkLst>
            <pc:docMk/>
            <pc:sldMk cId="3280814087" sldId="294"/>
            <ac:picMk id="6" creationId="{E15B5AF2-E6A7-5CD8-AAB7-7C0A35D627C3}"/>
          </ac:picMkLst>
        </pc:picChg>
      </pc:sldChg>
      <pc:sldChg chg="modSp del">
        <pc:chgData name="John Laird" userId="514aed82f2490a09" providerId="LiveId" clId="{C7C30294-4D35-4C68-B5F1-09CB76658DCC}" dt="2025-04-30T17:49:21.710" v="1198" actId="47"/>
        <pc:sldMkLst>
          <pc:docMk/>
          <pc:sldMk cId="3527676665" sldId="295"/>
        </pc:sldMkLst>
        <pc:spChg chg="mod">
          <ac:chgData name="John Laird" userId="514aed82f2490a09" providerId="LiveId" clId="{C7C30294-4D35-4C68-B5F1-09CB76658DCC}" dt="2025-04-30T17:30:39.662" v="0"/>
          <ac:spMkLst>
            <pc:docMk/>
            <pc:sldMk cId="3527676665" sldId="295"/>
            <ac:spMk id="2" creationId="{6DFBD87E-5466-706F-1919-AF4843EABCA6}"/>
          </ac:spMkLst>
        </pc:spChg>
        <pc:spChg chg="mod">
          <ac:chgData name="John Laird" userId="514aed82f2490a09" providerId="LiveId" clId="{C7C30294-4D35-4C68-B5F1-09CB76658DCC}" dt="2025-04-30T17:30:39.662" v="0"/>
          <ac:spMkLst>
            <pc:docMk/>
            <pc:sldMk cId="3527676665" sldId="295"/>
            <ac:spMk id="3" creationId="{BE6ABC14-2B59-CC0B-11B1-6C4A574C16FB}"/>
          </ac:spMkLst>
        </pc:spChg>
        <pc:spChg chg="mod">
          <ac:chgData name="John Laird" userId="514aed82f2490a09" providerId="LiveId" clId="{C7C30294-4D35-4C68-B5F1-09CB76658DCC}" dt="2025-04-30T17:30:39.662" v="0"/>
          <ac:spMkLst>
            <pc:docMk/>
            <pc:sldMk cId="3527676665" sldId="295"/>
            <ac:spMk id="4" creationId="{0EB1EAE1-B05F-C445-CF5E-2A49F5544AEA}"/>
          </ac:spMkLst>
        </pc:spChg>
      </pc:sldChg>
      <pc:sldChg chg="modSp new del mod ord">
        <pc:chgData name="John Laird" userId="514aed82f2490a09" providerId="LiveId" clId="{C7C30294-4D35-4C68-B5F1-09CB76658DCC}" dt="2025-05-04T18:57:17.235" v="21280" actId="47"/>
        <pc:sldMkLst>
          <pc:docMk/>
          <pc:sldMk cId="3837871271" sldId="295"/>
        </pc:sldMkLst>
        <pc:spChg chg="mod">
          <ac:chgData name="John Laird" userId="514aed82f2490a09" providerId="LiveId" clId="{C7C30294-4D35-4C68-B5F1-09CB76658DCC}" dt="2025-04-30T17:56:44.073" v="1642" actId="20577"/>
          <ac:spMkLst>
            <pc:docMk/>
            <pc:sldMk cId="3837871271" sldId="295"/>
            <ac:spMk id="2" creationId="{96988699-0496-BAA9-EEB9-3964B5CD01B5}"/>
          </ac:spMkLst>
        </pc:spChg>
        <pc:spChg chg="mod">
          <ac:chgData name="John Laird" userId="514aed82f2490a09" providerId="LiveId" clId="{C7C30294-4D35-4C68-B5F1-09CB76658DCC}" dt="2025-05-04T18:57:07.593" v="21279" actId="20577"/>
          <ac:spMkLst>
            <pc:docMk/>
            <pc:sldMk cId="3837871271" sldId="295"/>
            <ac:spMk id="3" creationId="{A8D684F0-C17B-F27E-AA0A-8D5817084AA2}"/>
          </ac:spMkLst>
        </pc:spChg>
      </pc:sldChg>
      <pc:sldChg chg="addSp modSp new mod ord modAnim">
        <pc:chgData name="John Laird" userId="514aed82f2490a09" providerId="LiveId" clId="{C7C30294-4D35-4C68-B5F1-09CB76658DCC}" dt="2025-05-04T20:15:46.546" v="22694"/>
        <pc:sldMkLst>
          <pc:docMk/>
          <pc:sldMk cId="1451150038" sldId="296"/>
        </pc:sldMkLst>
        <pc:spChg chg="mod">
          <ac:chgData name="John Laird" userId="514aed82f2490a09" providerId="LiveId" clId="{C7C30294-4D35-4C68-B5F1-09CB76658DCC}" dt="2025-05-04T20:13:44.826" v="22688" actId="20577"/>
          <ac:spMkLst>
            <pc:docMk/>
            <pc:sldMk cId="1451150038" sldId="296"/>
            <ac:spMk id="2" creationId="{AC8DAB47-37B1-D9DD-5777-84F986241C9B}"/>
          </ac:spMkLst>
        </pc:spChg>
        <pc:spChg chg="mod">
          <ac:chgData name="John Laird" userId="514aed82f2490a09" providerId="LiveId" clId="{C7C30294-4D35-4C68-B5F1-09CB76658DCC}" dt="2025-05-04T18:56:38.413" v="21275" actId="114"/>
          <ac:spMkLst>
            <pc:docMk/>
            <pc:sldMk cId="1451150038" sldId="296"/>
            <ac:spMk id="3" creationId="{4E964524-52DD-0E6E-DB38-B9E145728A90}"/>
          </ac:spMkLst>
        </pc:spChg>
        <pc:picChg chg="add mod">
          <ac:chgData name="John Laird" userId="514aed82f2490a09" providerId="LiveId" clId="{C7C30294-4D35-4C68-B5F1-09CB76658DCC}" dt="2025-05-04T20:15:19.390" v="22690" actId="1076"/>
          <ac:picMkLst>
            <pc:docMk/>
            <pc:sldMk cId="1451150038" sldId="296"/>
            <ac:picMk id="1026" creationId="{6639A1AC-A781-7522-B514-52D33D22261F}"/>
          </ac:picMkLst>
        </pc:picChg>
      </pc:sldChg>
      <pc:sldChg chg="modSp del">
        <pc:chgData name="John Laird" userId="514aed82f2490a09" providerId="LiveId" clId="{C7C30294-4D35-4C68-B5F1-09CB76658DCC}" dt="2025-04-30T17:49:23.850" v="1199" actId="47"/>
        <pc:sldMkLst>
          <pc:docMk/>
          <pc:sldMk cId="2160876580" sldId="296"/>
        </pc:sldMkLst>
        <pc:spChg chg="mod">
          <ac:chgData name="John Laird" userId="514aed82f2490a09" providerId="LiveId" clId="{C7C30294-4D35-4C68-B5F1-09CB76658DCC}" dt="2025-04-30T17:30:39.662" v="0"/>
          <ac:spMkLst>
            <pc:docMk/>
            <pc:sldMk cId="2160876580" sldId="296"/>
            <ac:spMk id="2" creationId="{6DFBD87E-5466-706F-1919-AF4843EABCA6}"/>
          </ac:spMkLst>
        </pc:spChg>
        <pc:spChg chg="mod">
          <ac:chgData name="John Laird" userId="514aed82f2490a09" providerId="LiveId" clId="{C7C30294-4D35-4C68-B5F1-09CB76658DCC}" dt="2025-04-30T17:30:39.662" v="0"/>
          <ac:spMkLst>
            <pc:docMk/>
            <pc:sldMk cId="2160876580" sldId="296"/>
            <ac:spMk id="4" creationId="{0EB1EAE1-B05F-C445-CF5E-2A49F5544AEA}"/>
          </ac:spMkLst>
        </pc:spChg>
      </pc:sldChg>
      <pc:sldChg chg="modSp del">
        <pc:chgData name="John Laird" userId="514aed82f2490a09" providerId="LiveId" clId="{C7C30294-4D35-4C68-B5F1-09CB76658DCC}" dt="2025-04-30T17:49:23.935" v="1200" actId="47"/>
        <pc:sldMkLst>
          <pc:docMk/>
          <pc:sldMk cId="706904953" sldId="297"/>
        </pc:sldMkLst>
        <pc:spChg chg="mod">
          <ac:chgData name="John Laird" userId="514aed82f2490a09" providerId="LiveId" clId="{C7C30294-4D35-4C68-B5F1-09CB76658DCC}" dt="2025-04-30T17:30:39.662" v="0"/>
          <ac:spMkLst>
            <pc:docMk/>
            <pc:sldMk cId="706904953" sldId="297"/>
            <ac:spMk id="2" creationId="{CCC558A6-C169-BA42-1F19-FB732A2BB372}"/>
          </ac:spMkLst>
        </pc:spChg>
        <pc:spChg chg="mod">
          <ac:chgData name="John Laird" userId="514aed82f2490a09" providerId="LiveId" clId="{C7C30294-4D35-4C68-B5F1-09CB76658DCC}" dt="2025-04-30T17:30:39.662" v="0"/>
          <ac:spMkLst>
            <pc:docMk/>
            <pc:sldMk cId="706904953" sldId="297"/>
            <ac:spMk id="3" creationId="{4CA09674-FEC3-DE1A-6D18-6E704DB04617}"/>
          </ac:spMkLst>
        </pc:spChg>
        <pc:spChg chg="mod">
          <ac:chgData name="John Laird" userId="514aed82f2490a09" providerId="LiveId" clId="{C7C30294-4D35-4C68-B5F1-09CB76658DCC}" dt="2025-04-30T17:30:39.662" v="0"/>
          <ac:spMkLst>
            <pc:docMk/>
            <pc:sldMk cId="706904953" sldId="297"/>
            <ac:spMk id="4" creationId="{926CA7CF-032F-237B-40F2-AEA997CA9F0C}"/>
          </ac:spMkLst>
        </pc:spChg>
      </pc:sldChg>
      <pc:sldChg chg="addSp delSp modSp new mod delAnim modAnim modShow">
        <pc:chgData name="John Laird" userId="514aed82f2490a09" providerId="LiveId" clId="{C7C30294-4D35-4C68-B5F1-09CB76658DCC}" dt="2025-05-04T17:39:19.341" v="18094" actId="20577"/>
        <pc:sldMkLst>
          <pc:docMk/>
          <pc:sldMk cId="2410237049" sldId="297"/>
        </pc:sldMkLst>
        <pc:spChg chg="mod">
          <ac:chgData name="John Laird" userId="514aed82f2490a09" providerId="LiveId" clId="{C7C30294-4D35-4C68-B5F1-09CB76658DCC}" dt="2025-05-02T13:27:28.426" v="13698" actId="20577"/>
          <ac:spMkLst>
            <pc:docMk/>
            <pc:sldMk cId="2410237049" sldId="297"/>
            <ac:spMk id="2" creationId="{4787EDAB-E754-7A53-AC13-686F7A8FD095}"/>
          </ac:spMkLst>
        </pc:spChg>
        <pc:spChg chg="mod">
          <ac:chgData name="John Laird" userId="514aed82f2490a09" providerId="LiveId" clId="{C7C30294-4D35-4C68-B5F1-09CB76658DCC}" dt="2025-05-04T17:39:19.341" v="18094" actId="20577"/>
          <ac:spMkLst>
            <pc:docMk/>
            <pc:sldMk cId="2410237049" sldId="297"/>
            <ac:spMk id="3" creationId="{29908D15-1D9A-3C68-6E1D-39D2A08B8AE5}"/>
          </ac:spMkLst>
        </pc:spChg>
        <pc:spChg chg="add mod">
          <ac:chgData name="John Laird" userId="514aed82f2490a09" providerId="LiveId" clId="{C7C30294-4D35-4C68-B5F1-09CB76658DCC}" dt="2025-05-03T13:11:45.790" v="15922" actId="164"/>
          <ac:spMkLst>
            <pc:docMk/>
            <pc:sldMk cId="2410237049" sldId="297"/>
            <ac:spMk id="5" creationId="{28428165-EB16-5C84-DE59-414D137C84CA}"/>
          </ac:spMkLst>
        </pc:spChg>
        <pc:spChg chg="add mod">
          <ac:chgData name="John Laird" userId="514aed82f2490a09" providerId="LiveId" clId="{C7C30294-4D35-4C68-B5F1-09CB76658DCC}" dt="2025-05-03T13:11:45.790" v="15922" actId="164"/>
          <ac:spMkLst>
            <pc:docMk/>
            <pc:sldMk cId="2410237049" sldId="297"/>
            <ac:spMk id="6" creationId="{BFD5A3A7-390E-BDC9-5335-DADF89C1DDC0}"/>
          </ac:spMkLst>
        </pc:spChg>
        <pc:spChg chg="add mod">
          <ac:chgData name="John Laird" userId="514aed82f2490a09" providerId="LiveId" clId="{C7C30294-4D35-4C68-B5F1-09CB76658DCC}" dt="2025-05-03T19:45:35.211" v="16050" actId="14100"/>
          <ac:spMkLst>
            <pc:docMk/>
            <pc:sldMk cId="2410237049" sldId="297"/>
            <ac:spMk id="7" creationId="{2DD31863-99AE-A165-9851-459154C02EB5}"/>
          </ac:spMkLst>
        </pc:spChg>
        <pc:spChg chg="add mod">
          <ac:chgData name="John Laird" userId="514aed82f2490a09" providerId="LiveId" clId="{C7C30294-4D35-4C68-B5F1-09CB76658DCC}" dt="2025-05-03T13:11:05.055" v="15915" actId="164"/>
          <ac:spMkLst>
            <pc:docMk/>
            <pc:sldMk cId="2410237049" sldId="297"/>
            <ac:spMk id="8" creationId="{5B024BB7-9BC6-0C87-EA26-50D3409D5DE1}"/>
          </ac:spMkLst>
        </pc:spChg>
        <pc:spChg chg="add mod">
          <ac:chgData name="John Laird" userId="514aed82f2490a09" providerId="LiveId" clId="{C7C30294-4D35-4C68-B5F1-09CB76658DCC}" dt="2025-05-03T13:11:05.055" v="15915" actId="164"/>
          <ac:spMkLst>
            <pc:docMk/>
            <pc:sldMk cId="2410237049" sldId="297"/>
            <ac:spMk id="9" creationId="{8702CFB9-1F2A-059A-933F-CB6948388C03}"/>
          </ac:spMkLst>
        </pc:spChg>
        <pc:spChg chg="add mod">
          <ac:chgData name="John Laird" userId="514aed82f2490a09" providerId="LiveId" clId="{C7C30294-4D35-4C68-B5F1-09CB76658DCC}" dt="2025-05-03T13:11:05.055" v="15915" actId="164"/>
          <ac:spMkLst>
            <pc:docMk/>
            <pc:sldMk cId="2410237049" sldId="297"/>
            <ac:spMk id="10" creationId="{9E7B9797-73B0-1D7C-5C8D-1BD65F5BC7B0}"/>
          </ac:spMkLst>
        </pc:spChg>
        <pc:spChg chg="add mod">
          <ac:chgData name="John Laird" userId="514aed82f2490a09" providerId="LiveId" clId="{C7C30294-4D35-4C68-B5F1-09CB76658DCC}" dt="2025-05-03T13:11:05.055" v="15915" actId="164"/>
          <ac:spMkLst>
            <pc:docMk/>
            <pc:sldMk cId="2410237049" sldId="297"/>
            <ac:spMk id="11" creationId="{70B02053-8EAB-6E13-D201-21890C13D0FD}"/>
          </ac:spMkLst>
        </pc:spChg>
        <pc:spChg chg="add mod">
          <ac:chgData name="John Laird" userId="514aed82f2490a09" providerId="LiveId" clId="{C7C30294-4D35-4C68-B5F1-09CB76658DCC}" dt="2025-05-03T13:11:05.055" v="15915" actId="164"/>
          <ac:spMkLst>
            <pc:docMk/>
            <pc:sldMk cId="2410237049" sldId="297"/>
            <ac:spMk id="12" creationId="{829F28AF-B430-1305-ED9C-8D529479CA8C}"/>
          </ac:spMkLst>
        </pc:spChg>
        <pc:spChg chg="add mod">
          <ac:chgData name="John Laird" userId="514aed82f2490a09" providerId="LiveId" clId="{C7C30294-4D35-4C68-B5F1-09CB76658DCC}" dt="2025-05-03T13:11:05.055" v="15915" actId="164"/>
          <ac:spMkLst>
            <pc:docMk/>
            <pc:sldMk cId="2410237049" sldId="297"/>
            <ac:spMk id="13" creationId="{1E7F4AED-69E4-1F8E-2F12-E72CF04A2820}"/>
          </ac:spMkLst>
        </pc:spChg>
        <pc:spChg chg="add mod">
          <ac:chgData name="John Laird" userId="514aed82f2490a09" providerId="LiveId" clId="{C7C30294-4D35-4C68-B5F1-09CB76658DCC}" dt="2025-05-03T13:11:05.055" v="15915" actId="164"/>
          <ac:spMkLst>
            <pc:docMk/>
            <pc:sldMk cId="2410237049" sldId="297"/>
            <ac:spMk id="14" creationId="{8350E4B1-9AEC-3D2B-BBC6-805B187C9F3C}"/>
          </ac:spMkLst>
        </pc:spChg>
        <pc:spChg chg="add mod">
          <ac:chgData name="John Laird" userId="514aed82f2490a09" providerId="LiveId" clId="{C7C30294-4D35-4C68-B5F1-09CB76658DCC}" dt="2025-05-03T13:11:05.055" v="15915" actId="164"/>
          <ac:spMkLst>
            <pc:docMk/>
            <pc:sldMk cId="2410237049" sldId="297"/>
            <ac:spMk id="15" creationId="{7EAE2766-6863-57C3-C373-BDDDA18EC418}"/>
          </ac:spMkLst>
        </pc:spChg>
        <pc:spChg chg="add mod">
          <ac:chgData name="John Laird" userId="514aed82f2490a09" providerId="LiveId" clId="{C7C30294-4D35-4C68-B5F1-09CB76658DCC}" dt="2025-05-03T13:11:05.055" v="15915" actId="164"/>
          <ac:spMkLst>
            <pc:docMk/>
            <pc:sldMk cId="2410237049" sldId="297"/>
            <ac:spMk id="16" creationId="{C614A57F-39B5-1514-36F0-C935602F0380}"/>
          </ac:spMkLst>
        </pc:spChg>
        <pc:spChg chg="add mod">
          <ac:chgData name="John Laird" userId="514aed82f2490a09" providerId="LiveId" clId="{C7C30294-4D35-4C68-B5F1-09CB76658DCC}" dt="2025-05-03T13:11:05.055" v="15915" actId="164"/>
          <ac:spMkLst>
            <pc:docMk/>
            <pc:sldMk cId="2410237049" sldId="297"/>
            <ac:spMk id="17" creationId="{6E859F13-C61F-603C-82BE-94C554BCE33D}"/>
          </ac:spMkLst>
        </pc:spChg>
        <pc:spChg chg="add mod">
          <ac:chgData name="John Laird" userId="514aed82f2490a09" providerId="LiveId" clId="{C7C30294-4D35-4C68-B5F1-09CB76658DCC}" dt="2025-05-03T19:42:41.881" v="15986" actId="207"/>
          <ac:spMkLst>
            <pc:docMk/>
            <pc:sldMk cId="2410237049" sldId="297"/>
            <ac:spMk id="18" creationId="{6A7C935E-7F99-439D-D18F-3AE54BB22C42}"/>
          </ac:spMkLst>
        </pc:spChg>
        <pc:spChg chg="add mod">
          <ac:chgData name="John Laird" userId="514aed82f2490a09" providerId="LiveId" clId="{C7C30294-4D35-4C68-B5F1-09CB76658DCC}" dt="2025-05-03T19:45:54.674" v="16053" actId="207"/>
          <ac:spMkLst>
            <pc:docMk/>
            <pc:sldMk cId="2410237049" sldId="297"/>
            <ac:spMk id="19" creationId="{99BD477F-E110-4B18-4874-D8404B95A810}"/>
          </ac:spMkLst>
        </pc:spChg>
        <pc:spChg chg="add mod">
          <ac:chgData name="John Laird" userId="514aed82f2490a09" providerId="LiveId" clId="{C7C30294-4D35-4C68-B5F1-09CB76658DCC}" dt="2025-05-04T17:37:46.004" v="18063" actId="1035"/>
          <ac:spMkLst>
            <pc:docMk/>
            <pc:sldMk cId="2410237049" sldId="297"/>
            <ac:spMk id="20" creationId="{6D2D7F4A-2B0C-8132-179B-59C7B012F912}"/>
          </ac:spMkLst>
        </pc:spChg>
        <pc:spChg chg="add mod">
          <ac:chgData name="John Laird" userId="514aed82f2490a09" providerId="LiveId" clId="{C7C30294-4D35-4C68-B5F1-09CB76658DCC}" dt="2025-05-03T13:11:27.387" v="15920" actId="164"/>
          <ac:spMkLst>
            <pc:docMk/>
            <pc:sldMk cId="2410237049" sldId="297"/>
            <ac:spMk id="21" creationId="{A66B8D58-FB4C-E591-3493-5BF64EF1C5A7}"/>
          </ac:spMkLst>
        </pc:spChg>
        <pc:spChg chg="add mod">
          <ac:chgData name="John Laird" userId="514aed82f2490a09" providerId="LiveId" clId="{C7C30294-4D35-4C68-B5F1-09CB76658DCC}" dt="2025-05-03T19:45:51.443" v="16052" actId="207"/>
          <ac:spMkLst>
            <pc:docMk/>
            <pc:sldMk cId="2410237049" sldId="297"/>
            <ac:spMk id="22" creationId="{302F3A9F-2110-8C3B-1F08-ACF3E2E61B4E}"/>
          </ac:spMkLst>
        </pc:spChg>
        <pc:spChg chg="add del mod">
          <ac:chgData name="John Laird" userId="514aed82f2490a09" providerId="LiveId" clId="{C7C30294-4D35-4C68-B5F1-09CB76658DCC}" dt="2025-05-03T13:09:30.556" v="15891" actId="478"/>
          <ac:spMkLst>
            <pc:docMk/>
            <pc:sldMk cId="2410237049" sldId="297"/>
            <ac:spMk id="23" creationId="{0F760D4B-E1BB-A74C-DFF1-F2F1D4659715}"/>
          </ac:spMkLst>
        </pc:spChg>
        <pc:spChg chg="add mod">
          <ac:chgData name="John Laird" userId="514aed82f2490a09" providerId="LiveId" clId="{C7C30294-4D35-4C68-B5F1-09CB76658DCC}" dt="2025-05-04T17:37:50.396" v="18068" actId="1036"/>
          <ac:spMkLst>
            <pc:docMk/>
            <pc:sldMk cId="2410237049" sldId="297"/>
            <ac:spMk id="23" creationId="{1F6679C7-EF99-2FA6-6689-2410D671CDEB}"/>
          </ac:spMkLst>
        </pc:spChg>
        <pc:spChg chg="add mod">
          <ac:chgData name="John Laird" userId="514aed82f2490a09" providerId="LiveId" clId="{C7C30294-4D35-4C68-B5F1-09CB76658DCC}" dt="2025-05-03T13:11:12.660" v="15916" actId="164"/>
          <ac:spMkLst>
            <pc:docMk/>
            <pc:sldMk cId="2410237049" sldId="297"/>
            <ac:spMk id="24" creationId="{B11E5162-9566-0B19-BFDF-8672B1F5C2D5}"/>
          </ac:spMkLst>
        </pc:spChg>
        <pc:spChg chg="add mod">
          <ac:chgData name="John Laird" userId="514aed82f2490a09" providerId="LiveId" clId="{C7C30294-4D35-4C68-B5F1-09CB76658DCC}" dt="2025-05-03T13:11:12.660" v="15916" actId="164"/>
          <ac:spMkLst>
            <pc:docMk/>
            <pc:sldMk cId="2410237049" sldId="297"/>
            <ac:spMk id="25" creationId="{E2231B1D-3D2C-671D-914F-4DD474F1C68F}"/>
          </ac:spMkLst>
        </pc:spChg>
        <pc:spChg chg="add mod">
          <ac:chgData name="John Laird" userId="514aed82f2490a09" providerId="LiveId" clId="{C7C30294-4D35-4C68-B5F1-09CB76658DCC}" dt="2025-05-03T19:42:49.950" v="15989" actId="1076"/>
          <ac:spMkLst>
            <pc:docMk/>
            <pc:sldMk cId="2410237049" sldId="297"/>
            <ac:spMk id="26" creationId="{3F09B1A4-F4FC-CE68-A678-FAD427218030}"/>
          </ac:spMkLst>
        </pc:spChg>
        <pc:spChg chg="add del mod">
          <ac:chgData name="John Laird" userId="514aed82f2490a09" providerId="LiveId" clId="{C7C30294-4D35-4C68-B5F1-09CB76658DCC}" dt="2025-05-03T13:09:31.720" v="15892" actId="478"/>
          <ac:spMkLst>
            <pc:docMk/>
            <pc:sldMk cId="2410237049" sldId="297"/>
            <ac:spMk id="26" creationId="{DAC87990-B2AB-D23B-E452-767F582423DF}"/>
          </ac:spMkLst>
        </pc:spChg>
        <pc:spChg chg="add del mod">
          <ac:chgData name="John Laird" userId="514aed82f2490a09" providerId="LiveId" clId="{C7C30294-4D35-4C68-B5F1-09CB76658DCC}" dt="2025-05-03T13:09:32.941" v="15893" actId="478"/>
          <ac:spMkLst>
            <pc:docMk/>
            <pc:sldMk cId="2410237049" sldId="297"/>
            <ac:spMk id="27" creationId="{20B91CF7-D203-B2C1-7FC5-9A5E8B8A2F4C}"/>
          </ac:spMkLst>
        </pc:spChg>
        <pc:spChg chg="add mod">
          <ac:chgData name="John Laird" userId="514aed82f2490a09" providerId="LiveId" clId="{C7C30294-4D35-4C68-B5F1-09CB76658DCC}" dt="2025-05-03T19:43:03.041" v="15993" actId="207"/>
          <ac:spMkLst>
            <pc:docMk/>
            <pc:sldMk cId="2410237049" sldId="297"/>
            <ac:spMk id="27" creationId="{7DBF88DB-8350-4A96-EAD5-A0DD3427D4F0}"/>
          </ac:spMkLst>
        </pc:spChg>
        <pc:spChg chg="add mod">
          <ac:chgData name="John Laird" userId="514aed82f2490a09" providerId="LiveId" clId="{C7C30294-4D35-4C68-B5F1-09CB76658DCC}" dt="2025-05-03T13:11:12.660" v="15916" actId="164"/>
          <ac:spMkLst>
            <pc:docMk/>
            <pc:sldMk cId="2410237049" sldId="297"/>
            <ac:spMk id="28" creationId="{BE05BC8E-6078-4084-9904-2568A61910BE}"/>
          </ac:spMkLst>
        </pc:spChg>
        <pc:spChg chg="add mod">
          <ac:chgData name="John Laird" userId="514aed82f2490a09" providerId="LiveId" clId="{C7C30294-4D35-4C68-B5F1-09CB76658DCC}" dt="2025-05-03T19:44:22.447" v="16019" actId="1038"/>
          <ac:spMkLst>
            <pc:docMk/>
            <pc:sldMk cId="2410237049" sldId="297"/>
            <ac:spMk id="29" creationId="{5B8BF1E6-0E2F-5C7B-D8C1-80AAB51CB43D}"/>
          </ac:spMkLst>
        </pc:spChg>
        <pc:spChg chg="add del mod">
          <ac:chgData name="John Laird" userId="514aed82f2490a09" providerId="LiveId" clId="{C7C30294-4D35-4C68-B5F1-09CB76658DCC}" dt="2025-05-03T13:09:33.782" v="15894" actId="478"/>
          <ac:spMkLst>
            <pc:docMk/>
            <pc:sldMk cId="2410237049" sldId="297"/>
            <ac:spMk id="29" creationId="{FE3E8FF4-8FDB-CE80-1EAA-5366BE4F3B16}"/>
          </ac:spMkLst>
        </pc:spChg>
        <pc:spChg chg="add mod">
          <ac:chgData name="John Laird" userId="514aed82f2490a09" providerId="LiveId" clId="{C7C30294-4D35-4C68-B5F1-09CB76658DCC}" dt="2025-05-03T13:11:12.660" v="15916" actId="164"/>
          <ac:spMkLst>
            <pc:docMk/>
            <pc:sldMk cId="2410237049" sldId="297"/>
            <ac:spMk id="30" creationId="{E419339A-250A-FD37-D399-6D7FD200BB10}"/>
          </ac:spMkLst>
        </pc:spChg>
        <pc:spChg chg="add mod">
          <ac:chgData name="John Laird" userId="514aed82f2490a09" providerId="LiveId" clId="{C7C30294-4D35-4C68-B5F1-09CB76658DCC}" dt="2025-05-03T13:11:12.660" v="15916" actId="164"/>
          <ac:spMkLst>
            <pc:docMk/>
            <pc:sldMk cId="2410237049" sldId="297"/>
            <ac:spMk id="31" creationId="{BAD74ACB-6730-E96A-1B6A-E105D4AB7421}"/>
          </ac:spMkLst>
        </pc:spChg>
        <pc:spChg chg="add del mod">
          <ac:chgData name="John Laird" userId="514aed82f2490a09" providerId="LiveId" clId="{C7C30294-4D35-4C68-B5F1-09CB76658DCC}" dt="2025-05-03T13:09:35.019" v="15895" actId="478"/>
          <ac:spMkLst>
            <pc:docMk/>
            <pc:sldMk cId="2410237049" sldId="297"/>
            <ac:spMk id="32" creationId="{58E6625F-5D93-7DD9-75B1-BD1E6C88BDB2}"/>
          </ac:spMkLst>
        </pc:spChg>
        <pc:spChg chg="add del mod">
          <ac:chgData name="John Laird" userId="514aed82f2490a09" providerId="LiveId" clId="{C7C30294-4D35-4C68-B5F1-09CB76658DCC}" dt="2025-05-03T19:46:12.069" v="16067" actId="478"/>
          <ac:spMkLst>
            <pc:docMk/>
            <pc:sldMk cId="2410237049" sldId="297"/>
            <ac:spMk id="32" creationId="{7D3E6B16-345A-258B-86DA-6BC9878AAE37}"/>
          </ac:spMkLst>
        </pc:spChg>
        <pc:spChg chg="add mod">
          <ac:chgData name="John Laird" userId="514aed82f2490a09" providerId="LiveId" clId="{C7C30294-4D35-4C68-B5F1-09CB76658DCC}" dt="2025-05-03T13:11:19.912" v="15918" actId="164"/>
          <ac:spMkLst>
            <pc:docMk/>
            <pc:sldMk cId="2410237049" sldId="297"/>
            <ac:spMk id="33" creationId="{078487C7-1D03-75B0-4665-4616EE7C0845}"/>
          </ac:spMkLst>
        </pc:spChg>
        <pc:spChg chg="add mod">
          <ac:chgData name="John Laird" userId="514aed82f2490a09" providerId="LiveId" clId="{C7C30294-4D35-4C68-B5F1-09CB76658DCC}" dt="2025-05-03T19:47:04.537" v="16092" actId="1076"/>
          <ac:spMkLst>
            <pc:docMk/>
            <pc:sldMk cId="2410237049" sldId="297"/>
            <ac:spMk id="39" creationId="{67B62177-D909-4298-9B37-B924B9DC902F}"/>
          </ac:spMkLst>
        </pc:spChg>
        <pc:spChg chg="add mod">
          <ac:chgData name="John Laird" userId="514aed82f2490a09" providerId="LiveId" clId="{C7C30294-4D35-4C68-B5F1-09CB76658DCC}" dt="2025-05-03T19:46:57.757" v="16090" actId="1076"/>
          <ac:spMkLst>
            <pc:docMk/>
            <pc:sldMk cId="2410237049" sldId="297"/>
            <ac:spMk id="40" creationId="{422603A4-40B0-36D7-8967-5F05D6CD1366}"/>
          </ac:spMkLst>
        </pc:spChg>
        <pc:spChg chg="add mod">
          <ac:chgData name="John Laird" userId="514aed82f2490a09" providerId="LiveId" clId="{C7C30294-4D35-4C68-B5F1-09CB76658DCC}" dt="2025-05-03T19:47:00.900" v="16091" actId="1076"/>
          <ac:spMkLst>
            <pc:docMk/>
            <pc:sldMk cId="2410237049" sldId="297"/>
            <ac:spMk id="41" creationId="{7B22D368-AB91-9BA5-D844-C1057C69C4D9}"/>
          </ac:spMkLst>
        </pc:spChg>
        <pc:spChg chg="add mod">
          <ac:chgData name="John Laird" userId="514aed82f2490a09" providerId="LiveId" clId="{C7C30294-4D35-4C68-B5F1-09CB76658DCC}" dt="2025-05-04T17:37:54.173" v="18072" actId="1036"/>
          <ac:spMkLst>
            <pc:docMk/>
            <pc:sldMk cId="2410237049" sldId="297"/>
            <ac:spMk id="42" creationId="{D2794FF0-511D-43EC-D219-75BB6167E231}"/>
          </ac:spMkLst>
        </pc:spChg>
        <pc:grpChg chg="add mod">
          <ac:chgData name="John Laird" userId="514aed82f2490a09" providerId="LiveId" clId="{C7C30294-4D35-4C68-B5F1-09CB76658DCC}" dt="2025-05-03T13:11:27.387" v="15920" actId="164"/>
          <ac:grpSpMkLst>
            <pc:docMk/>
            <pc:sldMk cId="2410237049" sldId="297"/>
            <ac:grpSpMk id="34" creationId="{0013BA30-FF9C-DA7A-D26E-4FACED14797F}"/>
          </ac:grpSpMkLst>
        </pc:grpChg>
        <pc:grpChg chg="add mod">
          <ac:chgData name="John Laird" userId="514aed82f2490a09" providerId="LiveId" clId="{C7C30294-4D35-4C68-B5F1-09CB76658DCC}" dt="2025-05-03T13:11:19.912" v="15918" actId="164"/>
          <ac:grpSpMkLst>
            <pc:docMk/>
            <pc:sldMk cId="2410237049" sldId="297"/>
            <ac:grpSpMk id="35" creationId="{13D82C87-1C70-2208-B296-CC74E81C6F9F}"/>
          </ac:grpSpMkLst>
        </pc:grpChg>
        <pc:grpChg chg="add mod">
          <ac:chgData name="John Laird" userId="514aed82f2490a09" providerId="LiveId" clId="{C7C30294-4D35-4C68-B5F1-09CB76658DCC}" dt="2025-05-03T13:11:19.912" v="15918" actId="164"/>
          <ac:grpSpMkLst>
            <pc:docMk/>
            <pc:sldMk cId="2410237049" sldId="297"/>
            <ac:grpSpMk id="36" creationId="{7487CCF8-BF89-0E90-4FCD-D7D62576E5B4}"/>
          </ac:grpSpMkLst>
        </pc:grpChg>
        <pc:grpChg chg="add mod">
          <ac:chgData name="John Laird" userId="514aed82f2490a09" providerId="LiveId" clId="{C7C30294-4D35-4C68-B5F1-09CB76658DCC}" dt="2025-05-03T13:12:05.809" v="15926" actId="408"/>
          <ac:grpSpMkLst>
            <pc:docMk/>
            <pc:sldMk cId="2410237049" sldId="297"/>
            <ac:grpSpMk id="37" creationId="{F593E948-8363-2E3C-5D6D-A4F5E9FA09D8}"/>
          </ac:grpSpMkLst>
        </pc:grpChg>
        <pc:grpChg chg="add mod">
          <ac:chgData name="John Laird" userId="514aed82f2490a09" providerId="LiveId" clId="{C7C30294-4D35-4C68-B5F1-09CB76658DCC}" dt="2025-05-03T13:12:12.473" v="15943" actId="1037"/>
          <ac:grpSpMkLst>
            <pc:docMk/>
            <pc:sldMk cId="2410237049" sldId="297"/>
            <ac:grpSpMk id="38" creationId="{86B8F867-A367-3E87-B292-1201E0237EA1}"/>
          </ac:grpSpMkLst>
        </pc:grpChg>
      </pc:sldChg>
      <pc:sldChg chg="modSp del">
        <pc:chgData name="John Laird" userId="514aed82f2490a09" providerId="LiveId" clId="{C7C30294-4D35-4C68-B5F1-09CB76658DCC}" dt="2025-04-30T17:49:33.156" v="1201" actId="47"/>
        <pc:sldMkLst>
          <pc:docMk/>
          <pc:sldMk cId="2033602212" sldId="298"/>
        </pc:sldMkLst>
        <pc:spChg chg="mod">
          <ac:chgData name="John Laird" userId="514aed82f2490a09" providerId="LiveId" clId="{C7C30294-4D35-4C68-B5F1-09CB76658DCC}" dt="2025-04-30T17:30:39.662" v="0"/>
          <ac:spMkLst>
            <pc:docMk/>
            <pc:sldMk cId="2033602212" sldId="298"/>
            <ac:spMk id="2" creationId="{F0843C52-BBC6-AA11-8C05-A05D7DAD93E9}"/>
          </ac:spMkLst>
        </pc:spChg>
        <pc:spChg chg="mod">
          <ac:chgData name="John Laird" userId="514aed82f2490a09" providerId="LiveId" clId="{C7C30294-4D35-4C68-B5F1-09CB76658DCC}" dt="2025-04-30T17:30:39.662" v="0"/>
          <ac:spMkLst>
            <pc:docMk/>
            <pc:sldMk cId="2033602212" sldId="298"/>
            <ac:spMk id="4" creationId="{31D9F440-4D5B-9B82-CA5A-B763903B8DE5}"/>
          </ac:spMkLst>
        </pc:spChg>
      </pc:sldChg>
      <pc:sldChg chg="addSp modSp new mod modAnim">
        <pc:chgData name="John Laird" userId="514aed82f2490a09" providerId="LiveId" clId="{C7C30294-4D35-4C68-B5F1-09CB76658DCC}" dt="2025-05-04T17:41:13.082" v="18116" actId="1076"/>
        <pc:sldMkLst>
          <pc:docMk/>
          <pc:sldMk cId="3665459592" sldId="298"/>
        </pc:sldMkLst>
        <pc:spChg chg="mod">
          <ac:chgData name="John Laird" userId="514aed82f2490a09" providerId="LiveId" clId="{C7C30294-4D35-4C68-B5F1-09CB76658DCC}" dt="2025-05-04T17:41:10.414" v="18115" actId="14100"/>
          <ac:spMkLst>
            <pc:docMk/>
            <pc:sldMk cId="3665459592" sldId="298"/>
            <ac:spMk id="2" creationId="{C2347ADE-5141-DF4E-77B6-84CF7CCB2D08}"/>
          </ac:spMkLst>
        </pc:spChg>
        <pc:spChg chg="mod">
          <ac:chgData name="John Laird" userId="514aed82f2490a09" providerId="LiveId" clId="{C7C30294-4D35-4C68-B5F1-09CB76658DCC}" dt="2025-05-03T19:54:38.957" v="16271" actId="20577"/>
          <ac:spMkLst>
            <pc:docMk/>
            <pc:sldMk cId="3665459592" sldId="298"/>
            <ac:spMk id="3" creationId="{E2D6C03D-3C7E-1717-0F7B-B441239C3757}"/>
          </ac:spMkLst>
        </pc:spChg>
        <pc:picChg chg="add mod">
          <ac:chgData name="John Laird" userId="514aed82f2490a09" providerId="LiveId" clId="{C7C30294-4D35-4C68-B5F1-09CB76658DCC}" dt="2025-05-04T17:41:13.082" v="18116" actId="1076"/>
          <ac:picMkLst>
            <pc:docMk/>
            <pc:sldMk cId="3665459592" sldId="298"/>
            <ac:picMk id="5" creationId="{A18976CE-0775-438C-3F3A-2775A118775A}"/>
          </ac:picMkLst>
        </pc:picChg>
      </pc:sldChg>
      <pc:sldChg chg="modSp del">
        <pc:chgData name="John Laird" userId="514aed82f2490a09" providerId="LiveId" clId="{C7C30294-4D35-4C68-B5F1-09CB76658DCC}" dt="2025-04-30T17:50:08.073" v="1212" actId="47"/>
        <pc:sldMkLst>
          <pc:docMk/>
          <pc:sldMk cId="693516228" sldId="299"/>
        </pc:sldMkLst>
        <pc:spChg chg="mod">
          <ac:chgData name="John Laird" userId="514aed82f2490a09" providerId="LiveId" clId="{C7C30294-4D35-4C68-B5F1-09CB76658DCC}" dt="2025-04-30T17:30:39.662" v="0"/>
          <ac:spMkLst>
            <pc:docMk/>
            <pc:sldMk cId="693516228" sldId="299"/>
            <ac:spMk id="2" creationId="{C6398041-108D-3907-0715-1C351CFA5552}"/>
          </ac:spMkLst>
        </pc:spChg>
        <pc:spChg chg="mod">
          <ac:chgData name="John Laird" userId="514aed82f2490a09" providerId="LiveId" clId="{C7C30294-4D35-4C68-B5F1-09CB76658DCC}" dt="2025-04-30T17:30:39.662" v="0"/>
          <ac:spMkLst>
            <pc:docMk/>
            <pc:sldMk cId="693516228" sldId="299"/>
            <ac:spMk id="4" creationId="{5660CFD9-4B23-336D-674C-821B88F9C2C6}"/>
          </ac:spMkLst>
        </pc:spChg>
      </pc:sldChg>
      <pc:sldChg chg="modSp add del mod">
        <pc:chgData name="John Laird" userId="514aed82f2490a09" providerId="LiveId" clId="{C7C30294-4D35-4C68-B5F1-09CB76658DCC}" dt="2025-05-01T15:27:12.112" v="7459" actId="47"/>
        <pc:sldMkLst>
          <pc:docMk/>
          <pc:sldMk cId="3485199862" sldId="299"/>
        </pc:sldMkLst>
        <pc:spChg chg="mod">
          <ac:chgData name="John Laird" userId="514aed82f2490a09" providerId="LiveId" clId="{C7C30294-4D35-4C68-B5F1-09CB76658DCC}" dt="2025-04-30T21:27:39.094" v="3698" actId="20577"/>
          <ac:spMkLst>
            <pc:docMk/>
            <pc:sldMk cId="3485199862" sldId="299"/>
            <ac:spMk id="2" creationId="{C2347ADE-5141-DF4E-77B6-84CF7CCB2D08}"/>
          </ac:spMkLst>
        </pc:spChg>
        <pc:spChg chg="mod">
          <ac:chgData name="John Laird" userId="514aed82f2490a09" providerId="LiveId" clId="{C7C30294-4D35-4C68-B5F1-09CB76658DCC}" dt="2025-04-30T23:39:22.249" v="3767" actId="20577"/>
          <ac:spMkLst>
            <pc:docMk/>
            <pc:sldMk cId="3485199862" sldId="299"/>
            <ac:spMk id="3" creationId="{E2D6C03D-3C7E-1717-0F7B-B441239C3757}"/>
          </ac:spMkLst>
        </pc:spChg>
      </pc:sldChg>
      <pc:sldChg chg="modSp new del mod ord">
        <pc:chgData name="John Laird" userId="514aed82f2490a09" providerId="LiveId" clId="{C7C30294-4D35-4C68-B5F1-09CB76658DCC}" dt="2025-05-04T19:14:27.664" v="22095" actId="47"/>
        <pc:sldMkLst>
          <pc:docMk/>
          <pc:sldMk cId="201167232" sldId="300"/>
        </pc:sldMkLst>
        <pc:spChg chg="mod">
          <ac:chgData name="John Laird" userId="514aed82f2490a09" providerId="LiveId" clId="{C7C30294-4D35-4C68-B5F1-09CB76658DCC}" dt="2025-04-30T23:39:40.136" v="3799" actId="20577"/>
          <ac:spMkLst>
            <pc:docMk/>
            <pc:sldMk cId="201167232" sldId="300"/>
            <ac:spMk id="2" creationId="{D1703995-9290-6727-2ADC-8858C7FE28E1}"/>
          </ac:spMkLst>
        </pc:spChg>
        <pc:spChg chg="mod">
          <ac:chgData name="John Laird" userId="514aed82f2490a09" providerId="LiveId" clId="{C7C30294-4D35-4C68-B5F1-09CB76658DCC}" dt="2025-04-30T23:39:30.599" v="3770" actId="27636"/>
          <ac:spMkLst>
            <pc:docMk/>
            <pc:sldMk cId="201167232" sldId="300"/>
            <ac:spMk id="3" creationId="{DF39B52C-90F4-03F7-DE0E-663B98CA9132}"/>
          </ac:spMkLst>
        </pc:spChg>
      </pc:sldChg>
      <pc:sldChg chg="modSp new mod ord modAnim">
        <pc:chgData name="John Laird" userId="514aed82f2490a09" providerId="LiveId" clId="{C7C30294-4D35-4C68-B5F1-09CB76658DCC}" dt="2025-05-04T20:40:41.099" v="22836" actId="5793"/>
        <pc:sldMkLst>
          <pc:docMk/>
          <pc:sldMk cId="2384845753" sldId="301"/>
        </pc:sldMkLst>
        <pc:spChg chg="mod">
          <ac:chgData name="John Laird" userId="514aed82f2490a09" providerId="LiveId" clId="{C7C30294-4D35-4C68-B5F1-09CB76658DCC}" dt="2025-05-03T19:48:17.801" v="16155" actId="20577"/>
          <ac:spMkLst>
            <pc:docMk/>
            <pc:sldMk cId="2384845753" sldId="301"/>
            <ac:spMk id="2" creationId="{5B283A32-3AC2-4B59-2AC9-2F0FF84962D9}"/>
          </ac:spMkLst>
        </pc:spChg>
        <pc:spChg chg="mod">
          <ac:chgData name="John Laird" userId="514aed82f2490a09" providerId="LiveId" clId="{C7C30294-4D35-4C68-B5F1-09CB76658DCC}" dt="2025-05-04T20:40:41.099" v="22836" actId="5793"/>
          <ac:spMkLst>
            <pc:docMk/>
            <pc:sldMk cId="2384845753" sldId="301"/>
            <ac:spMk id="3" creationId="{FDCFE3D9-DF56-A09B-3636-AF9BF40F9F9A}"/>
          </ac:spMkLst>
        </pc:spChg>
      </pc:sldChg>
      <pc:sldChg chg="addSp delSp modSp new mod delAnim modAnim chgLayout">
        <pc:chgData name="John Laird" userId="514aed82f2490a09" providerId="LiveId" clId="{C7C30294-4D35-4C68-B5F1-09CB76658DCC}" dt="2025-05-04T20:56:00.561" v="22945"/>
        <pc:sldMkLst>
          <pc:docMk/>
          <pc:sldMk cId="122415303" sldId="302"/>
        </pc:sldMkLst>
        <pc:spChg chg="mod ord">
          <ac:chgData name="John Laird" userId="514aed82f2490a09" providerId="LiveId" clId="{C7C30294-4D35-4C68-B5F1-09CB76658DCC}" dt="2025-05-02T15:09:59.701" v="14670" actId="20577"/>
          <ac:spMkLst>
            <pc:docMk/>
            <pc:sldMk cId="122415303" sldId="302"/>
            <ac:spMk id="2" creationId="{ADB8BBD6-DC68-5B91-85AE-96EBFE86746A}"/>
          </ac:spMkLst>
        </pc:spChg>
        <pc:spChg chg="del">
          <ac:chgData name="John Laird" userId="514aed82f2490a09" providerId="LiveId" clId="{C7C30294-4D35-4C68-B5F1-09CB76658DCC}" dt="2025-05-01T14:12:57.821" v="5098" actId="478"/>
          <ac:spMkLst>
            <pc:docMk/>
            <pc:sldMk cId="122415303" sldId="302"/>
            <ac:spMk id="3" creationId="{B294ED6E-7AFF-5F1E-18BE-C73D204007E7}"/>
          </ac:spMkLst>
        </pc:spChg>
        <pc:spChg chg="mod ord">
          <ac:chgData name="John Laird" userId="514aed82f2490a09" providerId="LiveId" clId="{C7C30294-4D35-4C68-B5F1-09CB76658DCC}" dt="2025-05-01T14:18:28.417" v="5101" actId="700"/>
          <ac:spMkLst>
            <pc:docMk/>
            <pc:sldMk cId="122415303" sldId="302"/>
            <ac:spMk id="4" creationId="{690F4518-3BBE-7A6C-2208-01FB903DAB75}"/>
          </ac:spMkLst>
        </pc:spChg>
        <pc:spChg chg="add mod">
          <ac:chgData name="John Laird" userId="514aed82f2490a09" providerId="LiveId" clId="{C7C30294-4D35-4C68-B5F1-09CB76658DCC}" dt="2025-05-04T20:42:43.752" v="22855" actId="1036"/>
          <ac:spMkLst>
            <pc:docMk/>
            <pc:sldMk cId="122415303" sldId="302"/>
            <ac:spMk id="5" creationId="{19B974E5-9D51-1120-8FFE-B7A70F74DF3C}"/>
          </ac:spMkLst>
        </pc:spChg>
        <pc:spChg chg="add del mod">
          <ac:chgData name="John Laird" userId="514aed82f2490a09" providerId="LiveId" clId="{C7C30294-4D35-4C68-B5F1-09CB76658DCC}" dt="2025-05-01T14:13:20.022" v="5100" actId="478"/>
          <ac:spMkLst>
            <pc:docMk/>
            <pc:sldMk cId="122415303" sldId="302"/>
            <ac:spMk id="5" creationId="{81658F53-6E85-D0C0-978E-89ACBDE9CCA1}"/>
          </ac:spMkLst>
        </pc:spChg>
        <pc:spChg chg="add mod ord">
          <ac:chgData name="John Laird" userId="514aed82f2490a09" providerId="LiveId" clId="{C7C30294-4D35-4C68-B5F1-09CB76658DCC}" dt="2025-05-04T20:42:33.036" v="22848" actId="6549"/>
          <ac:spMkLst>
            <pc:docMk/>
            <pc:sldMk cId="122415303" sldId="302"/>
            <ac:spMk id="6" creationId="{899AFDE8-F2BA-1D00-27D9-9A8F401CF90A}"/>
          </ac:spMkLst>
        </pc:spChg>
        <pc:spChg chg="add del mod">
          <ac:chgData name="John Laird" userId="514aed82f2490a09" providerId="LiveId" clId="{C7C30294-4D35-4C68-B5F1-09CB76658DCC}" dt="2025-05-01T14:33:56.922" v="5584" actId="478"/>
          <ac:spMkLst>
            <pc:docMk/>
            <pc:sldMk cId="122415303" sldId="302"/>
            <ac:spMk id="7" creationId="{E1B5A9C0-058E-B830-F4FE-ADBB5147BCBE}"/>
          </ac:spMkLst>
        </pc:spChg>
        <pc:spChg chg="add mod">
          <ac:chgData name="John Laird" userId="514aed82f2490a09" providerId="LiveId" clId="{C7C30294-4D35-4C68-B5F1-09CB76658DCC}" dt="2025-05-04T20:43:21.343" v="22861" actId="6549"/>
          <ac:spMkLst>
            <pc:docMk/>
            <pc:sldMk cId="122415303" sldId="302"/>
            <ac:spMk id="8" creationId="{5EE05689-8EC3-35FA-C95E-77D2EFDBD9E3}"/>
          </ac:spMkLst>
        </pc:spChg>
        <pc:spChg chg="add mod">
          <ac:chgData name="John Laird" userId="514aed82f2490a09" providerId="LiveId" clId="{C7C30294-4D35-4C68-B5F1-09CB76658DCC}" dt="2025-05-02T14:12:19.337" v="14493" actId="113"/>
          <ac:spMkLst>
            <pc:docMk/>
            <pc:sldMk cId="122415303" sldId="302"/>
            <ac:spMk id="20" creationId="{D0DDBDEB-B83E-29E4-D3A0-79256EBC2064}"/>
          </ac:spMkLst>
        </pc:spChg>
        <pc:spChg chg="add mod">
          <ac:chgData name="John Laird" userId="514aed82f2490a09" providerId="LiveId" clId="{C7C30294-4D35-4C68-B5F1-09CB76658DCC}" dt="2025-05-02T14:08:48.429" v="14468" actId="207"/>
          <ac:spMkLst>
            <pc:docMk/>
            <pc:sldMk cId="122415303" sldId="302"/>
            <ac:spMk id="21" creationId="{3DCF91B5-D9F1-28E2-4C8E-10FAC918AEA9}"/>
          </ac:spMkLst>
        </pc:spChg>
        <pc:spChg chg="add mod">
          <ac:chgData name="John Laird" userId="514aed82f2490a09" providerId="LiveId" clId="{C7C30294-4D35-4C68-B5F1-09CB76658DCC}" dt="2025-05-02T14:20:37.953" v="14554" actId="114"/>
          <ac:spMkLst>
            <pc:docMk/>
            <pc:sldMk cId="122415303" sldId="302"/>
            <ac:spMk id="22" creationId="{FB3C20BB-62C6-52AD-D966-032981B2ADA5}"/>
          </ac:spMkLst>
        </pc:spChg>
        <pc:spChg chg="add mod">
          <ac:chgData name="John Laird" userId="514aed82f2490a09" providerId="LiveId" clId="{C7C30294-4D35-4C68-B5F1-09CB76658DCC}" dt="2025-05-04T20:43:24.360" v="22863" actId="6549"/>
          <ac:spMkLst>
            <pc:docMk/>
            <pc:sldMk cId="122415303" sldId="302"/>
            <ac:spMk id="24" creationId="{EE9B99AF-31B4-6183-7015-DC7405D4555C}"/>
          </ac:spMkLst>
        </pc:spChg>
        <pc:spChg chg="add mod">
          <ac:chgData name="John Laird" userId="514aed82f2490a09" providerId="LiveId" clId="{C7C30294-4D35-4C68-B5F1-09CB76658DCC}" dt="2025-05-02T15:02:57.699" v="14620" actId="114"/>
          <ac:spMkLst>
            <pc:docMk/>
            <pc:sldMk cId="122415303" sldId="302"/>
            <ac:spMk id="28" creationId="{1F612054-47E8-E6C1-8B99-9FA8C61BBBBF}"/>
          </ac:spMkLst>
        </pc:spChg>
        <pc:spChg chg="add mod">
          <ac:chgData name="John Laird" userId="514aed82f2490a09" providerId="LiveId" clId="{C7C30294-4D35-4C68-B5F1-09CB76658DCC}" dt="2025-05-02T15:02:50.027" v="14618" actId="114"/>
          <ac:spMkLst>
            <pc:docMk/>
            <pc:sldMk cId="122415303" sldId="302"/>
            <ac:spMk id="29" creationId="{F8B75F80-BF2E-40C3-DD69-ED9319DB42E6}"/>
          </ac:spMkLst>
        </pc:spChg>
        <pc:spChg chg="add mod">
          <ac:chgData name="John Laird" userId="514aed82f2490a09" providerId="LiveId" clId="{C7C30294-4D35-4C68-B5F1-09CB76658DCC}" dt="2025-05-02T15:02:53.765" v="14619" actId="114"/>
          <ac:spMkLst>
            <pc:docMk/>
            <pc:sldMk cId="122415303" sldId="302"/>
            <ac:spMk id="30" creationId="{ECC857F3-0481-4EEC-C20C-82CBAA2A06E4}"/>
          </ac:spMkLst>
        </pc:spChg>
        <pc:spChg chg="add mod">
          <ac:chgData name="John Laird" userId="514aed82f2490a09" providerId="LiveId" clId="{C7C30294-4D35-4C68-B5F1-09CB76658DCC}" dt="2025-05-01T15:00:03.058" v="6104" actId="207"/>
          <ac:spMkLst>
            <pc:docMk/>
            <pc:sldMk cId="122415303" sldId="302"/>
            <ac:spMk id="39" creationId="{08A49D29-B611-77CB-2FEC-7C4A39C07FB1}"/>
          </ac:spMkLst>
        </pc:spChg>
        <pc:spChg chg="add del mod">
          <ac:chgData name="John Laird" userId="514aed82f2490a09" providerId="LiveId" clId="{C7C30294-4D35-4C68-B5F1-09CB76658DCC}" dt="2025-05-01T14:51:54.487" v="5954" actId="478"/>
          <ac:spMkLst>
            <pc:docMk/>
            <pc:sldMk cId="122415303" sldId="302"/>
            <ac:spMk id="42" creationId="{FD182D72-5D81-57E3-36D6-6C3C41785E54}"/>
          </ac:spMkLst>
        </pc:spChg>
        <pc:spChg chg="add del mod">
          <ac:chgData name="John Laird" userId="514aed82f2490a09" providerId="LiveId" clId="{C7C30294-4D35-4C68-B5F1-09CB76658DCC}" dt="2025-05-01T14:51:54.487" v="5954" actId="478"/>
          <ac:spMkLst>
            <pc:docMk/>
            <pc:sldMk cId="122415303" sldId="302"/>
            <ac:spMk id="46" creationId="{F5C56DBD-1F92-38EC-9D03-5814A93C5284}"/>
          </ac:spMkLst>
        </pc:spChg>
        <pc:spChg chg="add del mod">
          <ac:chgData name="John Laird" userId="514aed82f2490a09" providerId="LiveId" clId="{C7C30294-4D35-4C68-B5F1-09CB76658DCC}" dt="2025-05-01T14:51:54.487" v="5954" actId="478"/>
          <ac:spMkLst>
            <pc:docMk/>
            <pc:sldMk cId="122415303" sldId="302"/>
            <ac:spMk id="47" creationId="{1E7B0F24-9EEA-3DC5-B06A-F3779E0E216B}"/>
          </ac:spMkLst>
        </pc:spChg>
        <pc:spChg chg="add del mod">
          <ac:chgData name="John Laird" userId="514aed82f2490a09" providerId="LiveId" clId="{C7C30294-4D35-4C68-B5F1-09CB76658DCC}" dt="2025-05-01T14:51:54.487" v="5954" actId="478"/>
          <ac:spMkLst>
            <pc:docMk/>
            <pc:sldMk cId="122415303" sldId="302"/>
            <ac:spMk id="48" creationId="{911755C3-451F-8480-E0F4-9B380FCAB2FE}"/>
          </ac:spMkLst>
        </pc:spChg>
        <pc:spChg chg="add del mod">
          <ac:chgData name="John Laird" userId="514aed82f2490a09" providerId="LiveId" clId="{C7C30294-4D35-4C68-B5F1-09CB76658DCC}" dt="2025-05-01T14:51:54.487" v="5954" actId="478"/>
          <ac:spMkLst>
            <pc:docMk/>
            <pc:sldMk cId="122415303" sldId="302"/>
            <ac:spMk id="52" creationId="{E400FA59-876A-2A1B-E02C-739470E851A5}"/>
          </ac:spMkLst>
        </pc:spChg>
        <pc:spChg chg="add mod">
          <ac:chgData name="John Laird" userId="514aed82f2490a09" providerId="LiveId" clId="{C7C30294-4D35-4C68-B5F1-09CB76658DCC}" dt="2025-05-01T14:52:53.022" v="5955"/>
          <ac:spMkLst>
            <pc:docMk/>
            <pc:sldMk cId="122415303" sldId="302"/>
            <ac:spMk id="54" creationId="{00CCC319-EC42-2A35-789C-DC95BCEE28FD}"/>
          </ac:spMkLst>
        </pc:spChg>
        <pc:spChg chg="add mod">
          <ac:chgData name="John Laird" userId="514aed82f2490a09" providerId="LiveId" clId="{C7C30294-4D35-4C68-B5F1-09CB76658DCC}" dt="2025-05-01T14:52:53.022" v="5955"/>
          <ac:spMkLst>
            <pc:docMk/>
            <pc:sldMk cId="122415303" sldId="302"/>
            <ac:spMk id="58" creationId="{2BEFC81A-3906-D6E3-304E-4718C57BC095}"/>
          </ac:spMkLst>
        </pc:spChg>
        <pc:spChg chg="add mod">
          <ac:chgData name="John Laird" userId="514aed82f2490a09" providerId="LiveId" clId="{C7C30294-4D35-4C68-B5F1-09CB76658DCC}" dt="2025-05-01T14:52:53.022" v="5955"/>
          <ac:spMkLst>
            <pc:docMk/>
            <pc:sldMk cId="122415303" sldId="302"/>
            <ac:spMk id="59" creationId="{B37D1C28-D980-47AD-435E-E1161ECE04BE}"/>
          </ac:spMkLst>
        </pc:spChg>
        <pc:spChg chg="add mod">
          <ac:chgData name="John Laird" userId="514aed82f2490a09" providerId="LiveId" clId="{C7C30294-4D35-4C68-B5F1-09CB76658DCC}" dt="2025-05-01T14:52:53.022" v="5955"/>
          <ac:spMkLst>
            <pc:docMk/>
            <pc:sldMk cId="122415303" sldId="302"/>
            <ac:spMk id="60" creationId="{C8017293-D162-B8BE-C8B8-BF1716CA5905}"/>
          </ac:spMkLst>
        </pc:spChg>
        <pc:spChg chg="add mod">
          <ac:chgData name="John Laird" userId="514aed82f2490a09" providerId="LiveId" clId="{C7C30294-4D35-4C68-B5F1-09CB76658DCC}" dt="2025-05-01T14:52:53.022" v="5955"/>
          <ac:spMkLst>
            <pc:docMk/>
            <pc:sldMk cId="122415303" sldId="302"/>
            <ac:spMk id="64" creationId="{B1EA7758-440E-5B1A-7C4E-157483418B3C}"/>
          </ac:spMkLst>
        </pc:spChg>
        <pc:spChg chg="add del mod">
          <ac:chgData name="John Laird" userId="514aed82f2490a09" providerId="LiveId" clId="{C7C30294-4D35-4C68-B5F1-09CB76658DCC}" dt="2025-05-02T15:04:43.790" v="14627" actId="478"/>
          <ac:spMkLst>
            <pc:docMk/>
            <pc:sldMk cId="122415303" sldId="302"/>
            <ac:spMk id="65" creationId="{9577CAD4-B7A0-F1CE-1A0C-3DCC3CE994BC}"/>
          </ac:spMkLst>
        </pc:spChg>
        <pc:spChg chg="add del mod">
          <ac:chgData name="John Laird" userId="514aed82f2490a09" providerId="LiveId" clId="{C7C30294-4D35-4C68-B5F1-09CB76658DCC}" dt="2025-05-02T15:04:42.187" v="14626" actId="478"/>
          <ac:spMkLst>
            <pc:docMk/>
            <pc:sldMk cId="122415303" sldId="302"/>
            <ac:spMk id="66" creationId="{C71424E6-3F97-BB22-A82D-86A66ADA9BAD}"/>
          </ac:spMkLst>
        </pc:spChg>
        <pc:picChg chg="add mod">
          <ac:chgData name="John Laird" userId="514aed82f2490a09" providerId="LiveId" clId="{C7C30294-4D35-4C68-B5F1-09CB76658DCC}" dt="2025-05-04T20:46:00.693" v="22874" actId="1076"/>
          <ac:picMkLst>
            <pc:docMk/>
            <pc:sldMk cId="122415303" sldId="302"/>
            <ac:picMk id="7" creationId="{5DB6173C-BB43-CC7A-6414-6266AB433A50}"/>
          </ac:picMkLst>
        </pc:picChg>
        <pc:picChg chg="add mod">
          <ac:chgData name="John Laird" userId="514aed82f2490a09" providerId="LiveId" clId="{C7C30294-4D35-4C68-B5F1-09CB76658DCC}" dt="2025-05-04T20:55:48.832" v="22944" actId="1076"/>
          <ac:picMkLst>
            <pc:docMk/>
            <pc:sldMk cId="122415303" sldId="302"/>
            <ac:picMk id="12" creationId="{D1B62242-A783-B6EF-B8A9-0BD48FAD4DD6}"/>
          </ac:picMkLst>
        </pc:picChg>
        <pc:cxnChg chg="add mod">
          <ac:chgData name="John Laird" userId="514aed82f2490a09" providerId="LiveId" clId="{C7C30294-4D35-4C68-B5F1-09CB76658DCC}" dt="2025-05-01T14:39:51.535" v="5788" actId="14100"/>
          <ac:cxnSpMkLst>
            <pc:docMk/>
            <pc:sldMk cId="122415303" sldId="302"/>
            <ac:cxnSpMk id="10" creationId="{A0AE5514-1842-F9C7-ADBC-417204F09DB6}"/>
          </ac:cxnSpMkLst>
        </pc:cxnChg>
        <pc:cxnChg chg="add mod">
          <ac:chgData name="John Laird" userId="514aed82f2490a09" providerId="LiveId" clId="{C7C30294-4D35-4C68-B5F1-09CB76658DCC}" dt="2025-05-01T14:39:39.528" v="5784" actId="14100"/>
          <ac:cxnSpMkLst>
            <pc:docMk/>
            <pc:sldMk cId="122415303" sldId="302"/>
            <ac:cxnSpMk id="11" creationId="{90DBA1FD-9DA8-9856-DA96-A9CEC1BDB046}"/>
          </ac:cxnSpMkLst>
        </pc:cxnChg>
        <pc:cxnChg chg="add mod">
          <ac:chgData name="John Laird" userId="514aed82f2490a09" providerId="LiveId" clId="{C7C30294-4D35-4C68-B5F1-09CB76658DCC}" dt="2025-05-01T14:39:47.404" v="5787" actId="14100"/>
          <ac:cxnSpMkLst>
            <pc:docMk/>
            <pc:sldMk cId="122415303" sldId="302"/>
            <ac:cxnSpMk id="15" creationId="{F9106889-8C51-6CB2-C3DE-B1910F18D7D5}"/>
          </ac:cxnSpMkLst>
        </pc:cxnChg>
        <pc:cxnChg chg="add mod">
          <ac:chgData name="John Laird" userId="514aed82f2490a09" providerId="LiveId" clId="{C7C30294-4D35-4C68-B5F1-09CB76658DCC}" dt="2025-05-01T15:00:42.336" v="6109" actId="693"/>
          <ac:cxnSpMkLst>
            <pc:docMk/>
            <pc:sldMk cId="122415303" sldId="302"/>
            <ac:cxnSpMk id="23" creationId="{259D0EDA-5F8F-4529-845D-1236D9898831}"/>
          </ac:cxnSpMkLst>
        </pc:cxnChg>
        <pc:cxnChg chg="add mod">
          <ac:chgData name="John Laird" userId="514aed82f2490a09" providerId="LiveId" clId="{C7C30294-4D35-4C68-B5F1-09CB76658DCC}" dt="2025-05-01T14:44:34.084" v="5883" actId="1076"/>
          <ac:cxnSpMkLst>
            <pc:docMk/>
            <pc:sldMk cId="122415303" sldId="302"/>
            <ac:cxnSpMk id="25" creationId="{F8B78E1C-80D3-A9FD-FF2D-3CA8B0037B42}"/>
          </ac:cxnSpMkLst>
        </pc:cxnChg>
        <pc:cxnChg chg="add mod">
          <ac:chgData name="John Laird" userId="514aed82f2490a09" providerId="LiveId" clId="{C7C30294-4D35-4C68-B5F1-09CB76658DCC}" dt="2025-05-01T14:44:34.084" v="5883" actId="1076"/>
          <ac:cxnSpMkLst>
            <pc:docMk/>
            <pc:sldMk cId="122415303" sldId="302"/>
            <ac:cxnSpMk id="26" creationId="{C4F748E0-0404-EA8A-D3DD-E882A55F6632}"/>
          </ac:cxnSpMkLst>
        </pc:cxnChg>
        <pc:cxnChg chg="add mod">
          <ac:chgData name="John Laird" userId="514aed82f2490a09" providerId="LiveId" clId="{C7C30294-4D35-4C68-B5F1-09CB76658DCC}" dt="2025-05-02T14:07:21.283" v="14462" actId="1036"/>
          <ac:cxnSpMkLst>
            <pc:docMk/>
            <pc:sldMk cId="122415303" sldId="302"/>
            <ac:cxnSpMk id="27" creationId="{EB5F978C-482F-CE3A-EAA4-1B8273E2E0D1}"/>
          </ac:cxnSpMkLst>
        </pc:cxnChg>
        <pc:cxnChg chg="add mod">
          <ac:chgData name="John Laird" userId="514aed82f2490a09" providerId="LiveId" clId="{C7C30294-4D35-4C68-B5F1-09CB76658DCC}" dt="2025-05-01T15:01:36.642" v="6115" actId="693"/>
          <ac:cxnSpMkLst>
            <pc:docMk/>
            <pc:sldMk cId="122415303" sldId="302"/>
            <ac:cxnSpMk id="31" creationId="{AF5A5C05-F519-84AD-3C47-233782EF5357}"/>
          </ac:cxnSpMkLst>
        </pc:cxnChg>
        <pc:cxnChg chg="add mod">
          <ac:chgData name="John Laird" userId="514aed82f2490a09" providerId="LiveId" clId="{C7C30294-4D35-4C68-B5F1-09CB76658DCC}" dt="2025-05-01T15:01:36.642" v="6115" actId="693"/>
          <ac:cxnSpMkLst>
            <pc:docMk/>
            <pc:sldMk cId="122415303" sldId="302"/>
            <ac:cxnSpMk id="32" creationId="{A77457F8-E2D1-9124-9DFD-E3B6BFA33F17}"/>
          </ac:cxnSpMkLst>
        </pc:cxnChg>
        <pc:cxnChg chg="add mod">
          <ac:chgData name="John Laird" userId="514aed82f2490a09" providerId="LiveId" clId="{C7C30294-4D35-4C68-B5F1-09CB76658DCC}" dt="2025-05-01T15:01:36.642" v="6115" actId="693"/>
          <ac:cxnSpMkLst>
            <pc:docMk/>
            <pc:sldMk cId="122415303" sldId="302"/>
            <ac:cxnSpMk id="33" creationId="{6DA1CAEF-51BD-BD9E-2F08-9A4D9718AA4F}"/>
          </ac:cxnSpMkLst>
        </pc:cxnChg>
        <pc:cxnChg chg="add del mod">
          <ac:chgData name="John Laird" userId="514aed82f2490a09" providerId="LiveId" clId="{C7C30294-4D35-4C68-B5F1-09CB76658DCC}" dt="2025-05-01T14:51:54.487" v="5954" actId="478"/>
          <ac:cxnSpMkLst>
            <pc:docMk/>
            <pc:sldMk cId="122415303" sldId="302"/>
            <ac:cxnSpMk id="41" creationId="{1F5D1468-C218-2392-24A6-78B31FE7AD2B}"/>
          </ac:cxnSpMkLst>
        </pc:cxnChg>
        <pc:cxnChg chg="add del mod">
          <ac:chgData name="John Laird" userId="514aed82f2490a09" providerId="LiveId" clId="{C7C30294-4D35-4C68-B5F1-09CB76658DCC}" dt="2025-05-01T14:51:54.487" v="5954" actId="478"/>
          <ac:cxnSpMkLst>
            <pc:docMk/>
            <pc:sldMk cId="122415303" sldId="302"/>
            <ac:cxnSpMk id="43" creationId="{493A9D4C-8EE6-5C62-6128-227910CD1BF7}"/>
          </ac:cxnSpMkLst>
        </pc:cxnChg>
        <pc:cxnChg chg="add del mod">
          <ac:chgData name="John Laird" userId="514aed82f2490a09" providerId="LiveId" clId="{C7C30294-4D35-4C68-B5F1-09CB76658DCC}" dt="2025-05-01T14:51:54.487" v="5954" actId="478"/>
          <ac:cxnSpMkLst>
            <pc:docMk/>
            <pc:sldMk cId="122415303" sldId="302"/>
            <ac:cxnSpMk id="44" creationId="{C8DC1DF5-DB56-01B6-9D7D-9CA98552DD7A}"/>
          </ac:cxnSpMkLst>
        </pc:cxnChg>
        <pc:cxnChg chg="add del mod">
          <ac:chgData name="John Laird" userId="514aed82f2490a09" providerId="LiveId" clId="{C7C30294-4D35-4C68-B5F1-09CB76658DCC}" dt="2025-05-01T14:51:54.487" v="5954" actId="478"/>
          <ac:cxnSpMkLst>
            <pc:docMk/>
            <pc:sldMk cId="122415303" sldId="302"/>
            <ac:cxnSpMk id="45" creationId="{A0D6195E-27E2-B1E1-F44F-55F2A9B08E64}"/>
          </ac:cxnSpMkLst>
        </pc:cxnChg>
        <pc:cxnChg chg="add del mod">
          <ac:chgData name="John Laird" userId="514aed82f2490a09" providerId="LiveId" clId="{C7C30294-4D35-4C68-B5F1-09CB76658DCC}" dt="2025-05-01T14:51:54.487" v="5954" actId="478"/>
          <ac:cxnSpMkLst>
            <pc:docMk/>
            <pc:sldMk cId="122415303" sldId="302"/>
            <ac:cxnSpMk id="49" creationId="{9EE3A322-5A90-A4AD-1B1E-B1816AC4ED4E}"/>
          </ac:cxnSpMkLst>
        </pc:cxnChg>
        <pc:cxnChg chg="add del mod">
          <ac:chgData name="John Laird" userId="514aed82f2490a09" providerId="LiveId" clId="{C7C30294-4D35-4C68-B5F1-09CB76658DCC}" dt="2025-05-01T14:51:54.487" v="5954" actId="478"/>
          <ac:cxnSpMkLst>
            <pc:docMk/>
            <pc:sldMk cId="122415303" sldId="302"/>
            <ac:cxnSpMk id="50" creationId="{ABBB9BC2-92DD-6FD1-3BF4-93DDF218A735}"/>
          </ac:cxnSpMkLst>
        </pc:cxnChg>
        <pc:cxnChg chg="add del mod">
          <ac:chgData name="John Laird" userId="514aed82f2490a09" providerId="LiveId" clId="{C7C30294-4D35-4C68-B5F1-09CB76658DCC}" dt="2025-05-01T14:51:54.487" v="5954" actId="478"/>
          <ac:cxnSpMkLst>
            <pc:docMk/>
            <pc:sldMk cId="122415303" sldId="302"/>
            <ac:cxnSpMk id="51" creationId="{45621C93-27DC-B3B8-C663-7526A8A86663}"/>
          </ac:cxnSpMkLst>
        </pc:cxnChg>
        <pc:cxnChg chg="add mod">
          <ac:chgData name="John Laird" userId="514aed82f2490a09" providerId="LiveId" clId="{C7C30294-4D35-4C68-B5F1-09CB76658DCC}" dt="2025-05-01T14:52:53.022" v="5955"/>
          <ac:cxnSpMkLst>
            <pc:docMk/>
            <pc:sldMk cId="122415303" sldId="302"/>
            <ac:cxnSpMk id="53" creationId="{DE276EFF-2CD0-2F3C-8B93-84F563F10723}"/>
          </ac:cxnSpMkLst>
        </pc:cxnChg>
        <pc:cxnChg chg="add mod">
          <ac:chgData name="John Laird" userId="514aed82f2490a09" providerId="LiveId" clId="{C7C30294-4D35-4C68-B5F1-09CB76658DCC}" dt="2025-05-01T14:52:53.022" v="5955"/>
          <ac:cxnSpMkLst>
            <pc:docMk/>
            <pc:sldMk cId="122415303" sldId="302"/>
            <ac:cxnSpMk id="55" creationId="{F542A631-0A92-65AB-2CD7-861DC6FE1315}"/>
          </ac:cxnSpMkLst>
        </pc:cxnChg>
        <pc:cxnChg chg="add mod">
          <ac:chgData name="John Laird" userId="514aed82f2490a09" providerId="LiveId" clId="{C7C30294-4D35-4C68-B5F1-09CB76658DCC}" dt="2025-05-01T14:52:53.022" v="5955"/>
          <ac:cxnSpMkLst>
            <pc:docMk/>
            <pc:sldMk cId="122415303" sldId="302"/>
            <ac:cxnSpMk id="56" creationId="{8929E27F-CE63-4F4B-A326-7E6360068309}"/>
          </ac:cxnSpMkLst>
        </pc:cxnChg>
        <pc:cxnChg chg="add mod">
          <ac:chgData name="John Laird" userId="514aed82f2490a09" providerId="LiveId" clId="{C7C30294-4D35-4C68-B5F1-09CB76658DCC}" dt="2025-05-01T14:52:53.022" v="5955"/>
          <ac:cxnSpMkLst>
            <pc:docMk/>
            <pc:sldMk cId="122415303" sldId="302"/>
            <ac:cxnSpMk id="57" creationId="{6AF0F8E7-B801-205D-0E81-394D75A5E3D0}"/>
          </ac:cxnSpMkLst>
        </pc:cxnChg>
        <pc:cxnChg chg="add mod">
          <ac:chgData name="John Laird" userId="514aed82f2490a09" providerId="LiveId" clId="{C7C30294-4D35-4C68-B5F1-09CB76658DCC}" dt="2025-05-01T14:52:53.022" v="5955"/>
          <ac:cxnSpMkLst>
            <pc:docMk/>
            <pc:sldMk cId="122415303" sldId="302"/>
            <ac:cxnSpMk id="61" creationId="{2873B94B-F22F-B5B5-9EF9-48660C6DF6B6}"/>
          </ac:cxnSpMkLst>
        </pc:cxnChg>
        <pc:cxnChg chg="add mod">
          <ac:chgData name="John Laird" userId="514aed82f2490a09" providerId="LiveId" clId="{C7C30294-4D35-4C68-B5F1-09CB76658DCC}" dt="2025-05-01T14:52:53.022" v="5955"/>
          <ac:cxnSpMkLst>
            <pc:docMk/>
            <pc:sldMk cId="122415303" sldId="302"/>
            <ac:cxnSpMk id="62" creationId="{A022410E-8089-37DE-3E3C-6BBCC24987B4}"/>
          </ac:cxnSpMkLst>
        </pc:cxnChg>
        <pc:cxnChg chg="add mod">
          <ac:chgData name="John Laird" userId="514aed82f2490a09" providerId="LiveId" clId="{C7C30294-4D35-4C68-B5F1-09CB76658DCC}" dt="2025-05-01T14:52:53.022" v="5955"/>
          <ac:cxnSpMkLst>
            <pc:docMk/>
            <pc:sldMk cId="122415303" sldId="302"/>
            <ac:cxnSpMk id="63" creationId="{06962F90-530F-F4C7-AC73-A04A6240D377}"/>
          </ac:cxnSpMkLst>
        </pc:cxnChg>
      </pc:sldChg>
      <pc:sldChg chg="addSp delSp modSp add mod delAnim modAnim">
        <pc:chgData name="John Laird" userId="514aed82f2490a09" providerId="LiveId" clId="{C7C30294-4D35-4C68-B5F1-09CB76658DCC}" dt="2025-05-04T20:54:40.179" v="22936" actId="1076"/>
        <pc:sldMkLst>
          <pc:docMk/>
          <pc:sldMk cId="868228822" sldId="303"/>
        </pc:sldMkLst>
        <pc:spChg chg="mod">
          <ac:chgData name="John Laird" userId="514aed82f2490a09" providerId="LiveId" clId="{C7C30294-4D35-4C68-B5F1-09CB76658DCC}" dt="2025-05-02T15:09:56.256" v="14668" actId="20577"/>
          <ac:spMkLst>
            <pc:docMk/>
            <pc:sldMk cId="868228822" sldId="303"/>
            <ac:spMk id="2" creationId="{ADB8BBD6-DC68-5B91-85AE-96EBFE86746A}"/>
          </ac:spMkLst>
        </pc:spChg>
        <pc:spChg chg="add mod">
          <ac:chgData name="John Laird" userId="514aed82f2490a09" providerId="LiveId" clId="{C7C30294-4D35-4C68-B5F1-09CB76658DCC}" dt="2025-05-04T17:52:07.846" v="18201"/>
          <ac:spMkLst>
            <pc:docMk/>
            <pc:sldMk cId="868228822" sldId="303"/>
            <ac:spMk id="3" creationId="{6F06F0A6-2B01-C2A8-BB9A-E8AEF9557AC1}"/>
          </ac:spMkLst>
        </pc:spChg>
        <pc:spChg chg="add del mod">
          <ac:chgData name="John Laird" userId="514aed82f2490a09" providerId="LiveId" clId="{C7C30294-4D35-4C68-B5F1-09CB76658DCC}" dt="2025-05-02T14:09:22.580" v="14472" actId="478"/>
          <ac:spMkLst>
            <pc:docMk/>
            <pc:sldMk cId="868228822" sldId="303"/>
            <ac:spMk id="5" creationId="{E1E8C2B8-51BF-81F7-9CA3-0A72C5A1AE82}"/>
          </ac:spMkLst>
        </pc:spChg>
        <pc:spChg chg="del">
          <ac:chgData name="John Laird" userId="514aed82f2490a09" providerId="LiveId" clId="{C7C30294-4D35-4C68-B5F1-09CB76658DCC}" dt="2025-05-02T14:09:18.823" v="14470" actId="478"/>
          <ac:spMkLst>
            <pc:docMk/>
            <pc:sldMk cId="868228822" sldId="303"/>
            <ac:spMk id="6" creationId="{899AFDE8-F2BA-1D00-27D9-9A8F401CF90A}"/>
          </ac:spMkLst>
        </pc:spChg>
        <pc:spChg chg="add mod">
          <ac:chgData name="John Laird" userId="514aed82f2490a09" providerId="LiveId" clId="{C7C30294-4D35-4C68-B5F1-09CB76658DCC}" dt="2025-05-02T14:26:26.483" v="14580" actId="1037"/>
          <ac:spMkLst>
            <pc:docMk/>
            <pc:sldMk cId="868228822" sldId="303"/>
            <ac:spMk id="7" creationId="{67D0639A-162C-C0A4-EC8D-BF31F9B77D49}"/>
          </ac:spMkLst>
        </pc:spChg>
        <pc:spChg chg="mod">
          <ac:chgData name="John Laird" userId="514aed82f2490a09" providerId="LiveId" clId="{C7C30294-4D35-4C68-B5F1-09CB76658DCC}" dt="2025-05-04T20:43:28.522" v="22865" actId="6549"/>
          <ac:spMkLst>
            <pc:docMk/>
            <pc:sldMk cId="868228822" sldId="303"/>
            <ac:spMk id="8" creationId="{5EE05689-8EC3-35FA-C95E-77D2EFDBD9E3}"/>
          </ac:spMkLst>
        </pc:spChg>
        <pc:spChg chg="add mod">
          <ac:chgData name="John Laird" userId="514aed82f2490a09" providerId="LiveId" clId="{C7C30294-4D35-4C68-B5F1-09CB76658DCC}" dt="2025-05-02T15:03:12.973" v="14621" actId="114"/>
          <ac:spMkLst>
            <pc:docMk/>
            <pc:sldMk cId="868228822" sldId="303"/>
            <ac:spMk id="12" creationId="{261F92A9-14CC-B5C9-9398-EC70486ABB4E}"/>
          </ac:spMkLst>
        </pc:spChg>
        <pc:spChg chg="add mod">
          <ac:chgData name="John Laird" userId="514aed82f2490a09" providerId="LiveId" clId="{C7C30294-4D35-4C68-B5F1-09CB76658DCC}" dt="2025-05-04T17:45:02.106" v="18160" actId="14100"/>
          <ac:spMkLst>
            <pc:docMk/>
            <pc:sldMk cId="868228822" sldId="303"/>
            <ac:spMk id="13" creationId="{B8CA3655-E44C-A6A5-2F37-5D21905DCB7F}"/>
          </ac:spMkLst>
        </pc:spChg>
        <pc:spChg chg="add del mod">
          <ac:chgData name="John Laird" userId="514aed82f2490a09" providerId="LiveId" clId="{C7C30294-4D35-4C68-B5F1-09CB76658DCC}" dt="2025-05-02T15:04:46.391" v="14628" actId="478"/>
          <ac:spMkLst>
            <pc:docMk/>
            <pc:sldMk cId="868228822" sldId="303"/>
            <ac:spMk id="16" creationId="{0C3FA08C-5761-0EF8-AD94-9EA64F4D5331}"/>
          </ac:spMkLst>
        </pc:spChg>
        <pc:spChg chg="add del mod">
          <ac:chgData name="John Laird" userId="514aed82f2490a09" providerId="LiveId" clId="{C7C30294-4D35-4C68-B5F1-09CB76658DCC}" dt="2025-05-02T15:04:47.794" v="14629" actId="478"/>
          <ac:spMkLst>
            <pc:docMk/>
            <pc:sldMk cId="868228822" sldId="303"/>
            <ac:spMk id="17" creationId="{28870F29-8A42-5C6C-985F-351CE0C0A8CF}"/>
          </ac:spMkLst>
        </pc:spChg>
        <pc:spChg chg="add del mod">
          <ac:chgData name="John Laird" userId="514aed82f2490a09" providerId="LiveId" clId="{C7C30294-4D35-4C68-B5F1-09CB76658DCC}" dt="2025-05-02T15:04:49.546" v="14630" actId="478"/>
          <ac:spMkLst>
            <pc:docMk/>
            <pc:sldMk cId="868228822" sldId="303"/>
            <ac:spMk id="18" creationId="{3A10FC72-B98A-96C4-4A6B-026DF66DB221}"/>
          </ac:spMkLst>
        </pc:spChg>
        <pc:spChg chg="mod">
          <ac:chgData name="John Laird" userId="514aed82f2490a09" providerId="LiveId" clId="{C7C30294-4D35-4C68-B5F1-09CB76658DCC}" dt="2025-05-02T14:14:04.127" v="14501" actId="114"/>
          <ac:spMkLst>
            <pc:docMk/>
            <pc:sldMk cId="868228822" sldId="303"/>
            <ac:spMk id="20" creationId="{D0DDBDEB-B83E-29E4-D3A0-79256EBC2064}"/>
          </ac:spMkLst>
        </pc:spChg>
        <pc:spChg chg="mod">
          <ac:chgData name="John Laird" userId="514aed82f2490a09" providerId="LiveId" clId="{C7C30294-4D35-4C68-B5F1-09CB76658DCC}" dt="2025-05-04T17:48:43.108" v="18186" actId="6549"/>
          <ac:spMkLst>
            <pc:docMk/>
            <pc:sldMk cId="868228822" sldId="303"/>
            <ac:spMk id="21" creationId="{3DCF91B5-D9F1-28E2-4C8E-10FAC918AEA9}"/>
          </ac:spMkLst>
        </pc:spChg>
        <pc:spChg chg="mod">
          <ac:chgData name="John Laird" userId="514aed82f2490a09" providerId="LiveId" clId="{C7C30294-4D35-4C68-B5F1-09CB76658DCC}" dt="2025-05-02T14:26:58.357" v="14584" actId="114"/>
          <ac:spMkLst>
            <pc:docMk/>
            <pc:sldMk cId="868228822" sldId="303"/>
            <ac:spMk id="22" creationId="{FB3C20BB-62C6-52AD-D966-032981B2ADA5}"/>
          </ac:spMkLst>
        </pc:spChg>
        <pc:spChg chg="mod">
          <ac:chgData name="John Laird" userId="514aed82f2490a09" providerId="LiveId" clId="{C7C30294-4D35-4C68-B5F1-09CB76658DCC}" dt="2025-05-04T20:43:31.090" v="22867" actId="6549"/>
          <ac:spMkLst>
            <pc:docMk/>
            <pc:sldMk cId="868228822" sldId="303"/>
            <ac:spMk id="24" creationId="{EE9B99AF-31B4-6183-7015-DC7405D4555C}"/>
          </ac:spMkLst>
        </pc:spChg>
        <pc:spChg chg="mod">
          <ac:chgData name="John Laird" userId="514aed82f2490a09" providerId="LiveId" clId="{C7C30294-4D35-4C68-B5F1-09CB76658DCC}" dt="2025-05-04T17:46:17.140" v="18166" actId="113"/>
          <ac:spMkLst>
            <pc:docMk/>
            <pc:sldMk cId="868228822" sldId="303"/>
            <ac:spMk id="28" creationId="{1F612054-47E8-E6C1-8B99-9FA8C61BBBBF}"/>
          </ac:spMkLst>
        </pc:spChg>
        <pc:spChg chg="mod">
          <ac:chgData name="John Laird" userId="514aed82f2490a09" providerId="LiveId" clId="{C7C30294-4D35-4C68-B5F1-09CB76658DCC}" dt="2025-05-02T14:13:58.643" v="14500" actId="114"/>
          <ac:spMkLst>
            <pc:docMk/>
            <pc:sldMk cId="868228822" sldId="303"/>
            <ac:spMk id="29" creationId="{F8B75F80-BF2E-40C3-DD69-ED9319DB42E6}"/>
          </ac:spMkLst>
        </pc:spChg>
        <pc:spChg chg="mod">
          <ac:chgData name="John Laird" userId="514aed82f2490a09" providerId="LiveId" clId="{C7C30294-4D35-4C68-B5F1-09CB76658DCC}" dt="2025-05-02T14:13:49.323" v="14498" actId="114"/>
          <ac:spMkLst>
            <pc:docMk/>
            <pc:sldMk cId="868228822" sldId="303"/>
            <ac:spMk id="30" creationId="{ECC857F3-0481-4EEC-C20C-82CBAA2A06E4}"/>
          </ac:spMkLst>
        </pc:spChg>
        <pc:spChg chg="add mod">
          <ac:chgData name="John Laird" userId="514aed82f2490a09" providerId="LiveId" clId="{C7C30294-4D35-4C68-B5F1-09CB76658DCC}" dt="2025-05-04T17:46:22.975" v="18167" actId="1076"/>
          <ac:spMkLst>
            <pc:docMk/>
            <pc:sldMk cId="868228822" sldId="303"/>
            <ac:spMk id="31" creationId="{E67DB669-B8A6-ECD0-699D-EF246B1116DC}"/>
          </ac:spMkLst>
        </pc:spChg>
        <pc:spChg chg="add mod">
          <ac:chgData name="John Laird" userId="514aed82f2490a09" providerId="LiveId" clId="{C7C30294-4D35-4C68-B5F1-09CB76658DCC}" dt="2025-05-04T17:47:06.529" v="18168" actId="1076"/>
          <ac:spMkLst>
            <pc:docMk/>
            <pc:sldMk cId="868228822" sldId="303"/>
            <ac:spMk id="33" creationId="{3CE1E96B-8447-16EB-CE5F-69953606B359}"/>
          </ac:spMkLst>
        </pc:spChg>
        <pc:spChg chg="add mod">
          <ac:chgData name="John Laird" userId="514aed82f2490a09" providerId="LiveId" clId="{C7C30294-4D35-4C68-B5F1-09CB76658DCC}" dt="2025-05-02T14:26:26.483" v="14580" actId="1037"/>
          <ac:spMkLst>
            <pc:docMk/>
            <pc:sldMk cId="868228822" sldId="303"/>
            <ac:spMk id="34" creationId="{A24292AC-75EA-5185-E55A-DCFEB4A3387B}"/>
          </ac:spMkLst>
        </pc:spChg>
        <pc:spChg chg="add mod">
          <ac:chgData name="John Laird" userId="514aed82f2490a09" providerId="LiveId" clId="{C7C30294-4D35-4C68-B5F1-09CB76658DCC}" dt="2025-05-02T14:25:34.820" v="14571" actId="571"/>
          <ac:spMkLst>
            <pc:docMk/>
            <pc:sldMk cId="868228822" sldId="303"/>
            <ac:spMk id="38" creationId="{C2D4693D-2FED-6F1B-62DC-206437197D37}"/>
          </ac:spMkLst>
        </pc:spChg>
        <pc:spChg chg="del mod">
          <ac:chgData name="John Laird" userId="514aed82f2490a09" providerId="LiveId" clId="{C7C30294-4D35-4C68-B5F1-09CB76658DCC}" dt="2025-05-01T14:56:28.302" v="6021" actId="478"/>
          <ac:spMkLst>
            <pc:docMk/>
            <pc:sldMk cId="868228822" sldId="303"/>
            <ac:spMk id="39" creationId="{08A49D29-B611-77CB-2FEC-7C4A39C07FB1}"/>
          </ac:spMkLst>
        </pc:spChg>
        <pc:spChg chg="add mod">
          <ac:chgData name="John Laird" userId="514aed82f2490a09" providerId="LiveId" clId="{C7C30294-4D35-4C68-B5F1-09CB76658DCC}" dt="2025-05-02T14:25:34.820" v="14571" actId="571"/>
          <ac:spMkLst>
            <pc:docMk/>
            <pc:sldMk cId="868228822" sldId="303"/>
            <ac:spMk id="39" creationId="{090DC4E7-E80A-D4B7-DD92-CDCB53E67E3B}"/>
          </ac:spMkLst>
        </pc:spChg>
        <pc:spChg chg="add mod">
          <ac:chgData name="John Laird" userId="514aed82f2490a09" providerId="LiveId" clId="{C7C30294-4D35-4C68-B5F1-09CB76658DCC}" dt="2025-05-02T14:25:34.820" v="14571" actId="571"/>
          <ac:spMkLst>
            <pc:docMk/>
            <pc:sldMk cId="868228822" sldId="303"/>
            <ac:spMk id="41" creationId="{5357C96D-ACCF-0C17-E9BA-33D524223138}"/>
          </ac:spMkLst>
        </pc:spChg>
        <pc:spChg chg="add mod">
          <ac:chgData name="John Laird" userId="514aed82f2490a09" providerId="LiveId" clId="{C7C30294-4D35-4C68-B5F1-09CB76658DCC}" dt="2025-05-02T14:27:12.097" v="14587" actId="114"/>
          <ac:spMkLst>
            <pc:docMk/>
            <pc:sldMk cId="868228822" sldId="303"/>
            <ac:spMk id="42" creationId="{542BF13C-48B5-0619-135D-68DC83476E50}"/>
          </ac:spMkLst>
        </pc:spChg>
        <pc:spChg chg="add del mod">
          <ac:chgData name="John Laird" userId="514aed82f2490a09" providerId="LiveId" clId="{C7C30294-4D35-4C68-B5F1-09CB76658DCC}" dt="2025-05-04T17:47:44.823" v="18169" actId="21"/>
          <ac:spMkLst>
            <pc:docMk/>
            <pc:sldMk cId="868228822" sldId="303"/>
            <ac:spMk id="43" creationId="{419EEF67-5714-729F-88B0-09B1DC2783B5}"/>
          </ac:spMkLst>
        </pc:spChg>
        <pc:picChg chg="add mod ord">
          <ac:chgData name="John Laird" userId="514aed82f2490a09" providerId="LiveId" clId="{C7C30294-4D35-4C68-B5F1-09CB76658DCC}" dt="2025-05-04T20:54:36.858" v="22935" actId="1076"/>
          <ac:picMkLst>
            <pc:docMk/>
            <pc:sldMk cId="868228822" sldId="303"/>
            <ac:picMk id="6" creationId="{699B7313-2BE3-324D-18A2-0AF48BB5825F}"/>
          </ac:picMkLst>
        </pc:picChg>
        <pc:picChg chg="add del mod">
          <ac:chgData name="John Laird" userId="514aed82f2490a09" providerId="LiveId" clId="{C7C30294-4D35-4C68-B5F1-09CB76658DCC}" dt="2025-05-04T20:54:26.439" v="22933" actId="478"/>
          <ac:picMkLst>
            <pc:docMk/>
            <pc:sldMk cId="868228822" sldId="303"/>
            <ac:picMk id="14" creationId="{55120FDB-4663-2EC3-25BE-D5B160C863CE}"/>
          </ac:picMkLst>
        </pc:picChg>
        <pc:picChg chg="add mod">
          <ac:chgData name="John Laird" userId="514aed82f2490a09" providerId="LiveId" clId="{C7C30294-4D35-4C68-B5F1-09CB76658DCC}" dt="2025-05-04T20:54:40.179" v="22936" actId="1076"/>
          <ac:picMkLst>
            <pc:docMk/>
            <pc:sldMk cId="868228822" sldId="303"/>
            <ac:picMk id="17" creationId="{CEEE3F59-E568-C109-D12E-AE0221257577}"/>
          </ac:picMkLst>
        </pc:picChg>
        <pc:picChg chg="add mod">
          <ac:chgData name="John Laird" userId="514aed82f2490a09" providerId="LiveId" clId="{C7C30294-4D35-4C68-B5F1-09CB76658DCC}" dt="2025-05-04T20:49:16.291" v="22897"/>
          <ac:picMkLst>
            <pc:docMk/>
            <pc:sldMk cId="868228822" sldId="303"/>
            <ac:picMk id="18" creationId="{608BAF37-F591-A8CF-824C-4E1ECB0CBF7A}"/>
          </ac:picMkLst>
        </pc:picChg>
        <pc:picChg chg="add del">
          <ac:chgData name="John Laird" userId="514aed82f2490a09" providerId="LiveId" clId="{C7C30294-4D35-4C68-B5F1-09CB76658DCC}" dt="2025-05-04T20:53:38.218" v="22924" actId="478"/>
          <ac:picMkLst>
            <pc:docMk/>
            <pc:sldMk cId="868228822" sldId="303"/>
            <ac:picMk id="37" creationId="{AE8BC389-E93E-8149-FF7F-748782E2CAE8}"/>
          </ac:picMkLst>
        </pc:picChg>
        <pc:picChg chg="add mod ord">
          <ac:chgData name="John Laird" userId="514aed82f2490a09" providerId="LiveId" clId="{C7C30294-4D35-4C68-B5F1-09CB76658DCC}" dt="2025-05-04T20:53:56.072" v="22929" actId="167"/>
          <ac:picMkLst>
            <pc:docMk/>
            <pc:sldMk cId="868228822" sldId="303"/>
            <ac:picMk id="38" creationId="{F27715B4-EFD3-5B55-053C-96E60DB033C3}"/>
          </ac:picMkLst>
        </pc:picChg>
        <pc:cxnChg chg="add del mod">
          <ac:chgData name="John Laird" userId="514aed82f2490a09" providerId="LiveId" clId="{C7C30294-4D35-4C68-B5F1-09CB76658DCC}" dt="2025-05-01T14:55:16.523" v="6008" actId="478"/>
          <ac:cxnSpMkLst>
            <pc:docMk/>
            <pc:sldMk cId="868228822" sldId="303"/>
            <ac:cxnSpMk id="3" creationId="{02996F71-A35B-C0CD-E074-CD0146BE2D17}"/>
          </ac:cxnSpMkLst>
        </pc:cxnChg>
        <pc:cxnChg chg="add mod">
          <ac:chgData name="John Laird" userId="514aed82f2490a09" providerId="LiveId" clId="{C7C30294-4D35-4C68-B5F1-09CB76658DCC}" dt="2025-05-02T14:26:26.483" v="14580" actId="1037"/>
          <ac:cxnSpMkLst>
            <pc:docMk/>
            <pc:sldMk cId="868228822" sldId="303"/>
            <ac:cxnSpMk id="9" creationId="{74888296-76C0-CA1D-E5CC-C2892509CA29}"/>
          </ac:cxnSpMkLst>
        </pc:cxnChg>
        <pc:cxnChg chg="add mod">
          <ac:chgData name="John Laird" userId="514aed82f2490a09" providerId="LiveId" clId="{C7C30294-4D35-4C68-B5F1-09CB76658DCC}" dt="2025-05-02T14:26:26.483" v="14580" actId="1037"/>
          <ac:cxnSpMkLst>
            <pc:docMk/>
            <pc:sldMk cId="868228822" sldId="303"/>
            <ac:cxnSpMk id="19" creationId="{A42D20D4-E267-DC7C-1B71-95A6B166C76A}"/>
          </ac:cxnSpMkLst>
        </pc:cxnChg>
        <pc:cxnChg chg="mod">
          <ac:chgData name="John Laird" userId="514aed82f2490a09" providerId="LiveId" clId="{C7C30294-4D35-4C68-B5F1-09CB76658DCC}" dt="2025-05-02T14:16:05.450" v="14509" actId="14100"/>
          <ac:cxnSpMkLst>
            <pc:docMk/>
            <pc:sldMk cId="868228822" sldId="303"/>
            <ac:cxnSpMk id="23" creationId="{259D0EDA-5F8F-4529-845D-1236D9898831}"/>
          </ac:cxnSpMkLst>
        </pc:cxnChg>
        <pc:cxnChg chg="mod">
          <ac:chgData name="John Laird" userId="514aed82f2490a09" providerId="LiveId" clId="{C7C30294-4D35-4C68-B5F1-09CB76658DCC}" dt="2025-05-01T14:53:11.216" v="5957" actId="1076"/>
          <ac:cxnSpMkLst>
            <pc:docMk/>
            <pc:sldMk cId="868228822" sldId="303"/>
            <ac:cxnSpMk id="25" creationId="{F8B78E1C-80D3-A9FD-FF2D-3CA8B0037B42}"/>
          </ac:cxnSpMkLst>
        </pc:cxnChg>
        <pc:cxnChg chg="mod">
          <ac:chgData name="John Laird" userId="514aed82f2490a09" providerId="LiveId" clId="{C7C30294-4D35-4C68-B5F1-09CB76658DCC}" dt="2025-05-01T14:53:11.216" v="5957" actId="1076"/>
          <ac:cxnSpMkLst>
            <pc:docMk/>
            <pc:sldMk cId="868228822" sldId="303"/>
            <ac:cxnSpMk id="26" creationId="{C4F748E0-0404-EA8A-D3DD-E882A55F6632}"/>
          </ac:cxnSpMkLst>
        </pc:cxnChg>
        <pc:cxnChg chg="mod">
          <ac:chgData name="John Laird" userId="514aed82f2490a09" providerId="LiveId" clId="{C7C30294-4D35-4C68-B5F1-09CB76658DCC}" dt="2025-05-01T14:56:09.984" v="6020" actId="1036"/>
          <ac:cxnSpMkLst>
            <pc:docMk/>
            <pc:sldMk cId="868228822" sldId="303"/>
            <ac:cxnSpMk id="27" creationId="{EB5F978C-482F-CE3A-EAA4-1B8273E2E0D1}"/>
          </ac:cxnSpMkLst>
        </pc:cxnChg>
        <pc:cxnChg chg="del mod">
          <ac:chgData name="John Laird" userId="514aed82f2490a09" providerId="LiveId" clId="{C7C30294-4D35-4C68-B5F1-09CB76658DCC}" dt="2025-05-01T14:56:33.245" v="6023" actId="478"/>
          <ac:cxnSpMkLst>
            <pc:docMk/>
            <pc:sldMk cId="868228822" sldId="303"/>
            <ac:cxnSpMk id="31" creationId="{AF5A5C05-F519-84AD-3C47-233782EF5357}"/>
          </ac:cxnSpMkLst>
        </pc:cxnChg>
        <pc:cxnChg chg="mod">
          <ac:chgData name="John Laird" userId="514aed82f2490a09" providerId="LiveId" clId="{C7C30294-4D35-4C68-B5F1-09CB76658DCC}" dt="2025-05-02T14:22:36.482" v="14558" actId="1076"/>
          <ac:cxnSpMkLst>
            <pc:docMk/>
            <pc:sldMk cId="868228822" sldId="303"/>
            <ac:cxnSpMk id="32" creationId="{A77457F8-E2D1-9124-9DFD-E3B6BFA33F17}"/>
          </ac:cxnSpMkLst>
        </pc:cxnChg>
        <pc:cxnChg chg="del mod">
          <ac:chgData name="John Laird" userId="514aed82f2490a09" providerId="LiveId" clId="{C7C30294-4D35-4C68-B5F1-09CB76658DCC}" dt="2025-05-01T14:56:29.696" v="6022" actId="478"/>
          <ac:cxnSpMkLst>
            <pc:docMk/>
            <pc:sldMk cId="868228822" sldId="303"/>
            <ac:cxnSpMk id="33" creationId="{6DA1CAEF-51BD-BD9E-2F08-9A4D9718AA4F}"/>
          </ac:cxnSpMkLst>
        </pc:cxnChg>
        <pc:cxnChg chg="add mod">
          <ac:chgData name="John Laird" userId="514aed82f2490a09" providerId="LiveId" clId="{C7C30294-4D35-4C68-B5F1-09CB76658DCC}" dt="2025-05-02T14:26:26.483" v="14580" actId="1037"/>
          <ac:cxnSpMkLst>
            <pc:docMk/>
            <pc:sldMk cId="868228822" sldId="303"/>
            <ac:cxnSpMk id="35" creationId="{F35282ED-D151-599A-3FAE-9743B66E22D0}"/>
          </ac:cxnSpMkLst>
        </pc:cxnChg>
        <pc:cxnChg chg="add mod">
          <ac:chgData name="John Laird" userId="514aed82f2490a09" providerId="LiveId" clId="{C7C30294-4D35-4C68-B5F1-09CB76658DCC}" dt="2025-05-02T14:25:34.820" v="14571" actId="571"/>
          <ac:cxnSpMkLst>
            <pc:docMk/>
            <pc:sldMk cId="868228822" sldId="303"/>
            <ac:cxnSpMk id="37" creationId="{5DDD6E2F-87F1-EE33-79C1-5FFE7BD911F5}"/>
          </ac:cxnSpMkLst>
        </pc:cxnChg>
        <pc:cxnChg chg="add mod">
          <ac:chgData name="John Laird" userId="514aed82f2490a09" providerId="LiveId" clId="{C7C30294-4D35-4C68-B5F1-09CB76658DCC}" dt="2025-05-02T14:25:34.820" v="14571" actId="571"/>
          <ac:cxnSpMkLst>
            <pc:docMk/>
            <pc:sldMk cId="868228822" sldId="303"/>
            <ac:cxnSpMk id="40" creationId="{333D4D80-9BFE-5AC1-879B-FA063E69D5B7}"/>
          </ac:cxnSpMkLst>
        </pc:cxnChg>
      </pc:sldChg>
      <pc:sldChg chg="addSp delSp modSp add mod delAnim modAnim">
        <pc:chgData name="John Laird" userId="514aed82f2490a09" providerId="LiveId" clId="{C7C30294-4D35-4C68-B5F1-09CB76658DCC}" dt="2025-05-04T20:59:49.867" v="22962"/>
        <pc:sldMkLst>
          <pc:docMk/>
          <pc:sldMk cId="2499862266" sldId="304"/>
        </pc:sldMkLst>
        <pc:spChg chg="mod">
          <ac:chgData name="John Laird" userId="514aed82f2490a09" providerId="LiveId" clId="{C7C30294-4D35-4C68-B5F1-09CB76658DCC}" dt="2025-05-02T15:09:51.820" v="14667" actId="20577"/>
          <ac:spMkLst>
            <pc:docMk/>
            <pc:sldMk cId="2499862266" sldId="304"/>
            <ac:spMk id="2" creationId="{ADB8BBD6-DC68-5B91-85AE-96EBFE86746A}"/>
          </ac:spMkLst>
        </pc:spChg>
        <pc:spChg chg="add del mod">
          <ac:chgData name="John Laird" userId="514aed82f2490a09" providerId="LiveId" clId="{C7C30294-4D35-4C68-B5F1-09CB76658DCC}" dt="2025-05-02T14:16:23.653" v="14512" actId="478"/>
          <ac:spMkLst>
            <pc:docMk/>
            <pc:sldMk cId="2499862266" sldId="304"/>
            <ac:spMk id="5" creationId="{0BE965BD-3322-F3FE-BA39-49CB8AFDF1B1}"/>
          </ac:spMkLst>
        </pc:spChg>
        <pc:spChg chg="del">
          <ac:chgData name="John Laird" userId="514aed82f2490a09" providerId="LiveId" clId="{C7C30294-4D35-4C68-B5F1-09CB76658DCC}" dt="2025-05-02T14:16:19.514" v="14510" actId="478"/>
          <ac:spMkLst>
            <pc:docMk/>
            <pc:sldMk cId="2499862266" sldId="304"/>
            <ac:spMk id="6" creationId="{899AFDE8-F2BA-1D00-27D9-9A8F401CF90A}"/>
          </ac:spMkLst>
        </pc:spChg>
        <pc:spChg chg="mod">
          <ac:chgData name="John Laird" userId="514aed82f2490a09" providerId="LiveId" clId="{C7C30294-4D35-4C68-B5F1-09CB76658DCC}" dt="2025-05-01T15:03:21.106" v="6145" actId="1076"/>
          <ac:spMkLst>
            <pc:docMk/>
            <pc:sldMk cId="2499862266" sldId="304"/>
            <ac:spMk id="7" creationId="{67D0639A-162C-C0A4-EC8D-BF31F9B77D49}"/>
          </ac:spMkLst>
        </pc:spChg>
        <pc:spChg chg="mod">
          <ac:chgData name="John Laird" userId="514aed82f2490a09" providerId="LiveId" clId="{C7C30294-4D35-4C68-B5F1-09CB76658DCC}" dt="2025-05-04T20:43:36.847" v="22869" actId="6549"/>
          <ac:spMkLst>
            <pc:docMk/>
            <pc:sldMk cId="2499862266" sldId="304"/>
            <ac:spMk id="8" creationId="{5EE05689-8EC3-35FA-C95E-77D2EFDBD9E3}"/>
          </ac:spMkLst>
        </pc:spChg>
        <pc:spChg chg="mod">
          <ac:chgData name="John Laird" userId="514aed82f2490a09" providerId="LiveId" clId="{C7C30294-4D35-4C68-B5F1-09CB76658DCC}" dt="2025-05-02T15:03:20.492" v="14622" actId="114"/>
          <ac:spMkLst>
            <pc:docMk/>
            <pc:sldMk cId="2499862266" sldId="304"/>
            <ac:spMk id="12" creationId="{261F92A9-14CC-B5C9-9398-EC70486ABB4E}"/>
          </ac:spMkLst>
        </pc:spChg>
        <pc:spChg chg="add mod">
          <ac:chgData name="John Laird" userId="514aed82f2490a09" providerId="LiveId" clId="{C7C30294-4D35-4C68-B5F1-09CB76658DCC}" dt="2025-05-04T17:45:09.811" v="18162" actId="14100"/>
          <ac:spMkLst>
            <pc:docMk/>
            <pc:sldMk cId="2499862266" sldId="304"/>
            <ac:spMk id="13" creationId="{7225310C-C185-42B1-3189-5A994D67FE18}"/>
          </ac:spMkLst>
        </pc:spChg>
        <pc:spChg chg="add mod">
          <ac:chgData name="John Laird" userId="514aed82f2490a09" providerId="LiveId" clId="{C7C30294-4D35-4C68-B5F1-09CB76658DCC}" dt="2025-05-04T17:51:02.247" v="18196" actId="113"/>
          <ac:spMkLst>
            <pc:docMk/>
            <pc:sldMk cId="2499862266" sldId="304"/>
            <ac:spMk id="14" creationId="{B80D1E61-AB60-C601-5E18-DE65BE82E3AE}"/>
          </ac:spMkLst>
        </pc:spChg>
        <pc:spChg chg="del">
          <ac:chgData name="John Laird" userId="514aed82f2490a09" providerId="LiveId" clId="{C7C30294-4D35-4C68-B5F1-09CB76658DCC}" dt="2025-05-02T15:04:52.645" v="14631" actId="478"/>
          <ac:spMkLst>
            <pc:docMk/>
            <pc:sldMk cId="2499862266" sldId="304"/>
            <ac:spMk id="16" creationId="{0C3FA08C-5761-0EF8-AD94-9EA64F4D5331}"/>
          </ac:spMkLst>
        </pc:spChg>
        <pc:spChg chg="add mod">
          <ac:chgData name="John Laird" userId="514aed82f2490a09" providerId="LiveId" clId="{C7C30294-4D35-4C68-B5F1-09CB76658DCC}" dt="2025-05-04T17:52:16.550" v="18203"/>
          <ac:spMkLst>
            <pc:docMk/>
            <pc:sldMk cId="2499862266" sldId="304"/>
            <ac:spMk id="16" creationId="{B813291F-9B01-0384-1FAA-D30C3884CAB1}"/>
          </ac:spMkLst>
        </pc:spChg>
        <pc:spChg chg="del">
          <ac:chgData name="John Laird" userId="514aed82f2490a09" providerId="LiveId" clId="{C7C30294-4D35-4C68-B5F1-09CB76658DCC}" dt="2025-05-01T15:02:50.429" v="6140" actId="478"/>
          <ac:spMkLst>
            <pc:docMk/>
            <pc:sldMk cId="2499862266" sldId="304"/>
            <ac:spMk id="17" creationId="{28870F29-8A42-5C6C-985F-351CE0C0A8CF}"/>
          </ac:spMkLst>
        </pc:spChg>
        <pc:spChg chg="add del mod">
          <ac:chgData name="John Laird" userId="514aed82f2490a09" providerId="LiveId" clId="{C7C30294-4D35-4C68-B5F1-09CB76658DCC}" dt="2025-05-02T15:07:20.923" v="14642" actId="22"/>
          <ac:spMkLst>
            <pc:docMk/>
            <pc:sldMk cId="2499862266" sldId="304"/>
            <ac:spMk id="17" creationId="{5210EAC2-133B-5F51-FD08-F83C4EC34FF9}"/>
          </ac:spMkLst>
        </pc:spChg>
        <pc:spChg chg="del mod">
          <ac:chgData name="John Laird" userId="514aed82f2490a09" providerId="LiveId" clId="{C7C30294-4D35-4C68-B5F1-09CB76658DCC}" dt="2025-05-02T15:04:54.403" v="14632" actId="478"/>
          <ac:spMkLst>
            <pc:docMk/>
            <pc:sldMk cId="2499862266" sldId="304"/>
            <ac:spMk id="18" creationId="{3A10FC72-B98A-96C4-4A6B-026DF66DB221}"/>
          </ac:spMkLst>
        </pc:spChg>
        <pc:spChg chg="add mod">
          <ac:chgData name="John Laird" userId="514aed82f2490a09" providerId="LiveId" clId="{C7C30294-4D35-4C68-B5F1-09CB76658DCC}" dt="2025-05-04T17:53:10.461" v="18215" actId="1037"/>
          <ac:spMkLst>
            <pc:docMk/>
            <pc:sldMk cId="2499862266" sldId="304"/>
            <ac:spMk id="18" creationId="{81CBBF25-5CCF-98C8-BD2F-1AC3A8379A87}"/>
          </ac:spMkLst>
        </pc:spChg>
        <pc:spChg chg="mod">
          <ac:chgData name="John Laird" userId="514aed82f2490a09" providerId="LiveId" clId="{C7C30294-4D35-4C68-B5F1-09CB76658DCC}" dt="2025-05-02T14:31:19.483" v="14601" actId="207"/>
          <ac:spMkLst>
            <pc:docMk/>
            <pc:sldMk cId="2499862266" sldId="304"/>
            <ac:spMk id="20" creationId="{D0DDBDEB-B83E-29E4-D3A0-79256EBC2064}"/>
          </ac:spMkLst>
        </pc:spChg>
        <pc:spChg chg="mod">
          <ac:chgData name="John Laird" userId="514aed82f2490a09" providerId="LiveId" clId="{C7C30294-4D35-4C68-B5F1-09CB76658DCC}" dt="2025-05-02T14:31:27.884" v="14603" actId="114"/>
          <ac:spMkLst>
            <pc:docMk/>
            <pc:sldMk cId="2499862266" sldId="304"/>
            <ac:spMk id="21" creationId="{3DCF91B5-D9F1-28E2-4C8E-10FAC918AEA9}"/>
          </ac:spMkLst>
        </pc:spChg>
        <pc:spChg chg="mod">
          <ac:chgData name="John Laird" userId="514aed82f2490a09" providerId="LiveId" clId="{C7C30294-4D35-4C68-B5F1-09CB76658DCC}" dt="2025-05-04T17:49:24.984" v="18189" actId="113"/>
          <ac:spMkLst>
            <pc:docMk/>
            <pc:sldMk cId="2499862266" sldId="304"/>
            <ac:spMk id="22" creationId="{FB3C20BB-62C6-52AD-D966-032981B2ADA5}"/>
          </ac:spMkLst>
        </pc:spChg>
        <pc:spChg chg="add mod">
          <ac:chgData name="John Laird" userId="514aed82f2490a09" providerId="LiveId" clId="{C7C30294-4D35-4C68-B5F1-09CB76658DCC}" dt="2025-05-02T15:08:04.183" v="14656" actId="1076"/>
          <ac:spMkLst>
            <pc:docMk/>
            <pc:sldMk cId="2499862266" sldId="304"/>
            <ac:spMk id="24" creationId="{DD840CBB-9E74-C2DA-9498-7768035619C0}"/>
          </ac:spMkLst>
        </pc:spChg>
        <pc:spChg chg="del">
          <ac:chgData name="John Laird" userId="514aed82f2490a09" providerId="LiveId" clId="{C7C30294-4D35-4C68-B5F1-09CB76658DCC}" dt="2025-05-01T15:03:01.247" v="6141" actId="478"/>
          <ac:spMkLst>
            <pc:docMk/>
            <pc:sldMk cId="2499862266" sldId="304"/>
            <ac:spMk id="24" creationId="{EE9B99AF-31B4-6183-7015-DC7405D4555C}"/>
          </ac:spMkLst>
        </pc:spChg>
        <pc:spChg chg="del">
          <ac:chgData name="John Laird" userId="514aed82f2490a09" providerId="LiveId" clId="{C7C30294-4D35-4C68-B5F1-09CB76658DCC}" dt="2025-05-01T15:03:01.247" v="6141" actId="478"/>
          <ac:spMkLst>
            <pc:docMk/>
            <pc:sldMk cId="2499862266" sldId="304"/>
            <ac:spMk id="28" creationId="{1F612054-47E8-E6C1-8B99-9FA8C61BBBBF}"/>
          </ac:spMkLst>
        </pc:spChg>
        <pc:spChg chg="del">
          <ac:chgData name="John Laird" userId="514aed82f2490a09" providerId="LiveId" clId="{C7C30294-4D35-4C68-B5F1-09CB76658DCC}" dt="2025-05-01T15:03:01.247" v="6141" actId="478"/>
          <ac:spMkLst>
            <pc:docMk/>
            <pc:sldMk cId="2499862266" sldId="304"/>
            <ac:spMk id="29" creationId="{F8B75F80-BF2E-40C3-DD69-ED9319DB42E6}"/>
          </ac:spMkLst>
        </pc:spChg>
        <pc:spChg chg="del">
          <ac:chgData name="John Laird" userId="514aed82f2490a09" providerId="LiveId" clId="{C7C30294-4D35-4C68-B5F1-09CB76658DCC}" dt="2025-05-01T15:03:04.150" v="6142" actId="478"/>
          <ac:spMkLst>
            <pc:docMk/>
            <pc:sldMk cId="2499862266" sldId="304"/>
            <ac:spMk id="30" creationId="{ECC857F3-0481-4EEC-C20C-82CBAA2A06E4}"/>
          </ac:spMkLst>
        </pc:spChg>
        <pc:spChg chg="mod">
          <ac:chgData name="John Laird" userId="514aed82f2490a09" providerId="LiveId" clId="{C7C30294-4D35-4C68-B5F1-09CB76658DCC}" dt="2025-05-02T15:07:15.180" v="14638"/>
          <ac:spMkLst>
            <pc:docMk/>
            <pc:sldMk cId="2499862266" sldId="304"/>
            <ac:spMk id="34" creationId="{A24292AC-75EA-5185-E55A-DCFEB4A3387B}"/>
          </ac:spMkLst>
        </pc:spChg>
        <pc:picChg chg="add mod">
          <ac:chgData name="John Laird" userId="514aed82f2490a09" providerId="LiveId" clId="{C7C30294-4D35-4C68-B5F1-09CB76658DCC}" dt="2025-05-04T20:58:49.702" v="22961" actId="12789"/>
          <ac:picMkLst>
            <pc:docMk/>
            <pc:sldMk cId="2499862266" sldId="304"/>
            <ac:picMk id="3" creationId="{383A7A77-BDBB-B5D7-0F43-F5A401B929D7}"/>
          </ac:picMkLst>
        </pc:picChg>
        <pc:picChg chg="add del mod">
          <ac:chgData name="John Laird" userId="514aed82f2490a09" providerId="LiveId" clId="{C7C30294-4D35-4C68-B5F1-09CB76658DCC}" dt="2025-05-04T20:51:09.271" v="22909" actId="478"/>
          <ac:picMkLst>
            <pc:docMk/>
            <pc:sldMk cId="2499862266" sldId="304"/>
            <ac:picMk id="5" creationId="{4B8C79DF-1196-BF8F-E3FF-01B90C8BEE79}"/>
          </ac:picMkLst>
        </pc:picChg>
        <pc:picChg chg="add mod">
          <ac:chgData name="John Laird" userId="514aed82f2490a09" providerId="LiveId" clId="{C7C30294-4D35-4C68-B5F1-09CB76658DCC}" dt="2025-05-04T20:58:49.702" v="22961" actId="12789"/>
          <ac:picMkLst>
            <pc:docMk/>
            <pc:sldMk cId="2499862266" sldId="304"/>
            <ac:picMk id="17" creationId="{68446B61-8147-850A-F539-64BF9C26844F}"/>
          </ac:picMkLst>
        </pc:picChg>
        <pc:picChg chg="add mod ord">
          <ac:chgData name="John Laird" userId="514aed82f2490a09" providerId="LiveId" clId="{C7C30294-4D35-4C68-B5F1-09CB76658DCC}" dt="2025-05-04T20:58:49.702" v="22961" actId="12789"/>
          <ac:picMkLst>
            <pc:docMk/>
            <pc:sldMk cId="2499862266" sldId="304"/>
            <ac:picMk id="29" creationId="{95142DAE-E22A-601C-A69A-53C3CF72D57F}"/>
          </ac:picMkLst>
        </pc:picChg>
        <pc:picChg chg="add mod">
          <ac:chgData name="John Laird" userId="514aed82f2490a09" providerId="LiveId" clId="{C7C30294-4D35-4C68-B5F1-09CB76658DCC}" dt="2025-05-04T20:58:49.702" v="22961" actId="12789"/>
          <ac:picMkLst>
            <pc:docMk/>
            <pc:sldMk cId="2499862266" sldId="304"/>
            <ac:picMk id="31" creationId="{8D306CAD-FB8E-E521-7654-CB6899F85844}"/>
          </ac:picMkLst>
        </pc:picChg>
        <pc:cxnChg chg="mod">
          <ac:chgData name="John Laird" userId="514aed82f2490a09" providerId="LiveId" clId="{C7C30294-4D35-4C68-B5F1-09CB76658DCC}" dt="2025-05-01T15:03:15.607" v="6144" actId="1076"/>
          <ac:cxnSpMkLst>
            <pc:docMk/>
            <pc:sldMk cId="2499862266" sldId="304"/>
            <ac:cxnSpMk id="9" creationId="{74888296-76C0-CA1D-E5CC-C2892509CA29}"/>
          </ac:cxnSpMkLst>
        </pc:cxnChg>
        <pc:cxnChg chg="mod">
          <ac:chgData name="John Laird" userId="514aed82f2490a09" providerId="LiveId" clId="{C7C30294-4D35-4C68-B5F1-09CB76658DCC}" dt="2025-05-01T15:03:15.607" v="6144" actId="1076"/>
          <ac:cxnSpMkLst>
            <pc:docMk/>
            <pc:sldMk cId="2499862266" sldId="304"/>
            <ac:cxnSpMk id="19" creationId="{A42D20D4-E267-DC7C-1B71-95A6B166C76A}"/>
          </ac:cxnSpMkLst>
        </pc:cxnChg>
        <pc:cxnChg chg="mod">
          <ac:chgData name="John Laird" userId="514aed82f2490a09" providerId="LiveId" clId="{C7C30294-4D35-4C68-B5F1-09CB76658DCC}" dt="2025-05-01T15:03:07.730" v="6143" actId="1076"/>
          <ac:cxnSpMkLst>
            <pc:docMk/>
            <pc:sldMk cId="2499862266" sldId="304"/>
            <ac:cxnSpMk id="23" creationId="{259D0EDA-5F8F-4529-845D-1236D9898831}"/>
          </ac:cxnSpMkLst>
        </pc:cxnChg>
        <pc:cxnChg chg="add mod">
          <ac:chgData name="John Laird" userId="514aed82f2490a09" providerId="LiveId" clId="{C7C30294-4D35-4C68-B5F1-09CB76658DCC}" dt="2025-05-04T17:48:09.145" v="18184" actId="14100"/>
          <ac:cxnSpMkLst>
            <pc:docMk/>
            <pc:sldMk cId="2499862266" sldId="304"/>
            <ac:cxnSpMk id="25" creationId="{3B57C126-480C-4F0F-8E87-E8A83A5FD130}"/>
          </ac:cxnSpMkLst>
        </pc:cxnChg>
        <pc:cxnChg chg="del">
          <ac:chgData name="John Laird" userId="514aed82f2490a09" providerId="LiveId" clId="{C7C30294-4D35-4C68-B5F1-09CB76658DCC}" dt="2025-05-01T15:03:01.247" v="6141" actId="478"/>
          <ac:cxnSpMkLst>
            <pc:docMk/>
            <pc:sldMk cId="2499862266" sldId="304"/>
            <ac:cxnSpMk id="25" creationId="{F8B78E1C-80D3-A9FD-FF2D-3CA8B0037B42}"/>
          </ac:cxnSpMkLst>
        </pc:cxnChg>
        <pc:cxnChg chg="add mod">
          <ac:chgData name="John Laird" userId="514aed82f2490a09" providerId="LiveId" clId="{C7C30294-4D35-4C68-B5F1-09CB76658DCC}" dt="2025-05-04T17:48:12.620" v="18185" actId="14100"/>
          <ac:cxnSpMkLst>
            <pc:docMk/>
            <pc:sldMk cId="2499862266" sldId="304"/>
            <ac:cxnSpMk id="26" creationId="{C4249FB9-6E65-841B-C599-BA8A4D7732C6}"/>
          </ac:cxnSpMkLst>
        </pc:cxnChg>
        <pc:cxnChg chg="del">
          <ac:chgData name="John Laird" userId="514aed82f2490a09" providerId="LiveId" clId="{C7C30294-4D35-4C68-B5F1-09CB76658DCC}" dt="2025-05-01T15:03:01.247" v="6141" actId="478"/>
          <ac:cxnSpMkLst>
            <pc:docMk/>
            <pc:sldMk cId="2499862266" sldId="304"/>
            <ac:cxnSpMk id="26" creationId="{C4F748E0-0404-EA8A-D3DD-E882A55F6632}"/>
          </ac:cxnSpMkLst>
        </pc:cxnChg>
        <pc:cxnChg chg="add mod">
          <ac:chgData name="John Laird" userId="514aed82f2490a09" providerId="LiveId" clId="{C7C30294-4D35-4C68-B5F1-09CB76658DCC}" dt="2025-05-04T17:48:05.444" v="18183" actId="14100"/>
          <ac:cxnSpMkLst>
            <pc:docMk/>
            <pc:sldMk cId="2499862266" sldId="304"/>
            <ac:cxnSpMk id="27" creationId="{E9D0B184-430E-60A6-F82D-3956CB80D513}"/>
          </ac:cxnSpMkLst>
        </pc:cxnChg>
        <pc:cxnChg chg="del">
          <ac:chgData name="John Laird" userId="514aed82f2490a09" providerId="LiveId" clId="{C7C30294-4D35-4C68-B5F1-09CB76658DCC}" dt="2025-05-01T15:03:01.247" v="6141" actId="478"/>
          <ac:cxnSpMkLst>
            <pc:docMk/>
            <pc:sldMk cId="2499862266" sldId="304"/>
            <ac:cxnSpMk id="27" creationId="{EB5F978C-482F-CE3A-EAA4-1B8273E2E0D1}"/>
          </ac:cxnSpMkLst>
        </pc:cxnChg>
        <pc:cxnChg chg="del">
          <ac:chgData name="John Laird" userId="514aed82f2490a09" providerId="LiveId" clId="{C7C30294-4D35-4C68-B5F1-09CB76658DCC}" dt="2025-05-01T15:03:01.247" v="6141" actId="478"/>
          <ac:cxnSpMkLst>
            <pc:docMk/>
            <pc:sldMk cId="2499862266" sldId="304"/>
            <ac:cxnSpMk id="32" creationId="{A77457F8-E2D1-9124-9DFD-E3B6BFA33F17}"/>
          </ac:cxnSpMkLst>
        </pc:cxnChg>
      </pc:sldChg>
      <pc:sldChg chg="delSp modSp add del mod">
        <pc:chgData name="John Laird" userId="514aed82f2490a09" providerId="LiveId" clId="{C7C30294-4D35-4C68-B5F1-09CB76658DCC}" dt="2025-05-01T15:02:08.049" v="6138" actId="47"/>
        <pc:sldMkLst>
          <pc:docMk/>
          <pc:sldMk cId="3190440102" sldId="304"/>
        </pc:sldMkLst>
        <pc:spChg chg="del">
          <ac:chgData name="John Laird" userId="514aed82f2490a09" providerId="LiveId" clId="{C7C30294-4D35-4C68-B5F1-09CB76658DCC}" dt="2025-05-01T14:55:47.621" v="6016" actId="478"/>
          <ac:spMkLst>
            <pc:docMk/>
            <pc:sldMk cId="3190440102" sldId="304"/>
            <ac:spMk id="29" creationId="{F8B75F80-BF2E-40C3-DD69-ED9319DB42E6}"/>
          </ac:spMkLst>
        </pc:spChg>
        <pc:spChg chg="del">
          <ac:chgData name="John Laird" userId="514aed82f2490a09" providerId="LiveId" clId="{C7C30294-4D35-4C68-B5F1-09CB76658DCC}" dt="2025-05-01T14:55:39.181" v="6012" actId="478"/>
          <ac:spMkLst>
            <pc:docMk/>
            <pc:sldMk cId="3190440102" sldId="304"/>
            <ac:spMk id="30" creationId="{ECC857F3-0481-4EEC-C20C-82CBAA2A06E4}"/>
          </ac:spMkLst>
        </pc:spChg>
        <pc:spChg chg="del">
          <ac:chgData name="John Laird" userId="514aed82f2490a09" providerId="LiveId" clId="{C7C30294-4D35-4C68-B5F1-09CB76658DCC}" dt="2025-05-01T14:55:51.761" v="6018" actId="478"/>
          <ac:spMkLst>
            <pc:docMk/>
            <pc:sldMk cId="3190440102" sldId="304"/>
            <ac:spMk id="39" creationId="{08A49D29-B611-77CB-2FEC-7C4A39C07FB1}"/>
          </ac:spMkLst>
        </pc:spChg>
        <pc:cxnChg chg="del">
          <ac:chgData name="John Laird" userId="514aed82f2490a09" providerId="LiveId" clId="{C7C30294-4D35-4C68-B5F1-09CB76658DCC}" dt="2025-05-01T14:55:45.639" v="6015" actId="478"/>
          <ac:cxnSpMkLst>
            <pc:docMk/>
            <pc:sldMk cId="3190440102" sldId="304"/>
            <ac:cxnSpMk id="25" creationId="{F8B78E1C-80D3-A9FD-FF2D-3CA8B0037B42}"/>
          </ac:cxnSpMkLst>
        </pc:cxnChg>
        <pc:cxnChg chg="del mod">
          <ac:chgData name="John Laird" userId="514aed82f2490a09" providerId="LiveId" clId="{C7C30294-4D35-4C68-B5F1-09CB76658DCC}" dt="2025-05-01T14:55:41.454" v="6014" actId="478"/>
          <ac:cxnSpMkLst>
            <pc:docMk/>
            <pc:sldMk cId="3190440102" sldId="304"/>
            <ac:cxnSpMk id="27" creationId="{EB5F978C-482F-CE3A-EAA4-1B8273E2E0D1}"/>
          </ac:cxnSpMkLst>
        </pc:cxnChg>
        <pc:cxnChg chg="del">
          <ac:chgData name="John Laird" userId="514aed82f2490a09" providerId="LiveId" clId="{C7C30294-4D35-4C68-B5F1-09CB76658DCC}" dt="2025-05-01T14:55:40.560" v="6013" actId="478"/>
          <ac:cxnSpMkLst>
            <pc:docMk/>
            <pc:sldMk cId="3190440102" sldId="304"/>
            <ac:cxnSpMk id="31" creationId="{AF5A5C05-F519-84AD-3C47-233782EF5357}"/>
          </ac:cxnSpMkLst>
        </pc:cxnChg>
        <pc:cxnChg chg="del">
          <ac:chgData name="John Laird" userId="514aed82f2490a09" providerId="LiveId" clId="{C7C30294-4D35-4C68-B5F1-09CB76658DCC}" dt="2025-05-01T14:55:48.859" v="6017" actId="478"/>
          <ac:cxnSpMkLst>
            <pc:docMk/>
            <pc:sldMk cId="3190440102" sldId="304"/>
            <ac:cxnSpMk id="33" creationId="{6DA1CAEF-51BD-BD9E-2F08-9A4D9718AA4F}"/>
          </ac:cxnSpMkLst>
        </pc:cxnChg>
      </pc:sldChg>
      <pc:sldChg chg="addSp delSp modSp add del mod">
        <pc:chgData name="John Laird" userId="514aed82f2490a09" providerId="LiveId" clId="{C7C30294-4D35-4C68-B5F1-09CB76658DCC}" dt="2025-05-02T15:02:43.695" v="14617" actId="47"/>
        <pc:sldMkLst>
          <pc:docMk/>
          <pc:sldMk cId="303213922" sldId="305"/>
        </pc:sldMkLst>
        <pc:spChg chg="del">
          <ac:chgData name="John Laird" userId="514aed82f2490a09" providerId="LiveId" clId="{C7C30294-4D35-4C68-B5F1-09CB76658DCC}" dt="2025-05-01T15:03:44.875" v="6148" actId="478"/>
          <ac:spMkLst>
            <pc:docMk/>
            <pc:sldMk cId="303213922" sldId="305"/>
            <ac:spMk id="7" creationId="{67D0639A-162C-C0A4-EC8D-BF31F9B77D49}"/>
          </ac:spMkLst>
        </pc:spChg>
        <pc:spChg chg="del">
          <ac:chgData name="John Laird" userId="514aed82f2490a09" providerId="LiveId" clId="{C7C30294-4D35-4C68-B5F1-09CB76658DCC}" dt="2025-05-01T15:03:44.875" v="6148" actId="478"/>
          <ac:spMkLst>
            <pc:docMk/>
            <pc:sldMk cId="303213922" sldId="305"/>
            <ac:spMk id="12" creationId="{261F92A9-14CC-B5C9-9398-EC70486ABB4E}"/>
          </ac:spMkLst>
        </pc:spChg>
        <pc:spChg chg="del">
          <ac:chgData name="John Laird" userId="514aed82f2490a09" providerId="LiveId" clId="{C7C30294-4D35-4C68-B5F1-09CB76658DCC}" dt="2025-05-01T15:03:44.875" v="6148" actId="478"/>
          <ac:spMkLst>
            <pc:docMk/>
            <pc:sldMk cId="303213922" sldId="305"/>
            <ac:spMk id="17" creationId="{28870F29-8A42-5C6C-985F-351CE0C0A8CF}"/>
          </ac:spMkLst>
        </pc:spChg>
        <pc:spChg chg="del">
          <ac:chgData name="John Laird" userId="514aed82f2490a09" providerId="LiveId" clId="{C7C30294-4D35-4C68-B5F1-09CB76658DCC}" dt="2025-05-01T15:03:44.875" v="6148" actId="478"/>
          <ac:spMkLst>
            <pc:docMk/>
            <pc:sldMk cId="303213922" sldId="305"/>
            <ac:spMk id="18" creationId="{3A10FC72-B98A-96C4-4A6B-026DF66DB221}"/>
          </ac:spMkLst>
        </pc:spChg>
        <pc:spChg chg="del">
          <ac:chgData name="John Laird" userId="514aed82f2490a09" providerId="LiveId" clId="{C7C30294-4D35-4C68-B5F1-09CB76658DCC}" dt="2025-05-01T15:03:44.875" v="6148" actId="478"/>
          <ac:spMkLst>
            <pc:docMk/>
            <pc:sldMk cId="303213922" sldId="305"/>
            <ac:spMk id="24" creationId="{EE9B99AF-31B4-6183-7015-DC7405D4555C}"/>
          </ac:spMkLst>
        </pc:spChg>
        <pc:spChg chg="del">
          <ac:chgData name="John Laird" userId="514aed82f2490a09" providerId="LiveId" clId="{C7C30294-4D35-4C68-B5F1-09CB76658DCC}" dt="2025-05-01T15:03:44.875" v="6148" actId="478"/>
          <ac:spMkLst>
            <pc:docMk/>
            <pc:sldMk cId="303213922" sldId="305"/>
            <ac:spMk id="28" creationId="{1F612054-47E8-E6C1-8B99-9FA8C61BBBBF}"/>
          </ac:spMkLst>
        </pc:spChg>
        <pc:spChg chg="del">
          <ac:chgData name="John Laird" userId="514aed82f2490a09" providerId="LiveId" clId="{C7C30294-4D35-4C68-B5F1-09CB76658DCC}" dt="2025-05-01T15:03:44.875" v="6148" actId="478"/>
          <ac:spMkLst>
            <pc:docMk/>
            <pc:sldMk cId="303213922" sldId="305"/>
            <ac:spMk id="29" creationId="{F8B75F80-BF2E-40C3-DD69-ED9319DB42E6}"/>
          </ac:spMkLst>
        </pc:spChg>
        <pc:spChg chg="del">
          <ac:chgData name="John Laird" userId="514aed82f2490a09" providerId="LiveId" clId="{C7C30294-4D35-4C68-B5F1-09CB76658DCC}" dt="2025-05-01T15:03:44.875" v="6148" actId="478"/>
          <ac:spMkLst>
            <pc:docMk/>
            <pc:sldMk cId="303213922" sldId="305"/>
            <ac:spMk id="30" creationId="{ECC857F3-0481-4EEC-C20C-82CBAA2A06E4}"/>
          </ac:spMkLst>
        </pc:spChg>
        <pc:spChg chg="mod">
          <ac:chgData name="John Laird" userId="514aed82f2490a09" providerId="LiveId" clId="{C7C30294-4D35-4C68-B5F1-09CB76658DCC}" dt="2025-05-01T15:03:58.286" v="6157" actId="20577"/>
          <ac:spMkLst>
            <pc:docMk/>
            <pc:sldMk cId="303213922" sldId="305"/>
            <ac:spMk id="34" creationId="{A24292AC-75EA-5185-E55A-DCFEB4A3387B}"/>
          </ac:spMkLst>
        </pc:spChg>
        <pc:cxnChg chg="add mod">
          <ac:chgData name="John Laird" userId="514aed82f2490a09" providerId="LiveId" clId="{C7C30294-4D35-4C68-B5F1-09CB76658DCC}" dt="2025-05-01T15:04:28.556" v="6165" actId="693"/>
          <ac:cxnSpMkLst>
            <pc:docMk/>
            <pc:sldMk cId="303213922" sldId="305"/>
            <ac:cxnSpMk id="3" creationId="{4286C1EE-3B2B-517F-8B23-DB0AEDA62622}"/>
          </ac:cxnSpMkLst>
        </pc:cxnChg>
        <pc:cxnChg chg="del">
          <ac:chgData name="John Laird" userId="514aed82f2490a09" providerId="LiveId" clId="{C7C30294-4D35-4C68-B5F1-09CB76658DCC}" dt="2025-05-01T15:03:44.875" v="6148" actId="478"/>
          <ac:cxnSpMkLst>
            <pc:docMk/>
            <pc:sldMk cId="303213922" sldId="305"/>
            <ac:cxnSpMk id="9" creationId="{74888296-76C0-CA1D-E5CC-C2892509CA29}"/>
          </ac:cxnSpMkLst>
        </pc:cxnChg>
        <pc:cxnChg chg="add mod">
          <ac:chgData name="John Laird" userId="514aed82f2490a09" providerId="LiveId" clId="{C7C30294-4D35-4C68-B5F1-09CB76658DCC}" dt="2025-05-01T15:04:28.556" v="6165" actId="693"/>
          <ac:cxnSpMkLst>
            <pc:docMk/>
            <pc:sldMk cId="303213922" sldId="305"/>
            <ac:cxnSpMk id="14" creationId="{DB6000B7-1F40-8F65-2FE6-466DF17CF6DC}"/>
          </ac:cxnSpMkLst>
        </pc:cxnChg>
        <pc:cxnChg chg="del">
          <ac:chgData name="John Laird" userId="514aed82f2490a09" providerId="LiveId" clId="{C7C30294-4D35-4C68-B5F1-09CB76658DCC}" dt="2025-05-01T15:03:44.875" v="6148" actId="478"/>
          <ac:cxnSpMkLst>
            <pc:docMk/>
            <pc:sldMk cId="303213922" sldId="305"/>
            <ac:cxnSpMk id="19" creationId="{A42D20D4-E267-DC7C-1B71-95A6B166C76A}"/>
          </ac:cxnSpMkLst>
        </pc:cxnChg>
        <pc:cxnChg chg="mod">
          <ac:chgData name="John Laird" userId="514aed82f2490a09" providerId="LiveId" clId="{C7C30294-4D35-4C68-B5F1-09CB76658DCC}" dt="2025-05-01T15:04:28.556" v="6165" actId="693"/>
          <ac:cxnSpMkLst>
            <pc:docMk/>
            <pc:sldMk cId="303213922" sldId="305"/>
            <ac:cxnSpMk id="23" creationId="{259D0EDA-5F8F-4529-845D-1236D9898831}"/>
          </ac:cxnSpMkLst>
        </pc:cxnChg>
        <pc:cxnChg chg="del">
          <ac:chgData name="John Laird" userId="514aed82f2490a09" providerId="LiveId" clId="{C7C30294-4D35-4C68-B5F1-09CB76658DCC}" dt="2025-05-01T15:03:44.875" v="6148" actId="478"/>
          <ac:cxnSpMkLst>
            <pc:docMk/>
            <pc:sldMk cId="303213922" sldId="305"/>
            <ac:cxnSpMk id="25" creationId="{F8B78E1C-80D3-A9FD-FF2D-3CA8B0037B42}"/>
          </ac:cxnSpMkLst>
        </pc:cxnChg>
        <pc:cxnChg chg="del">
          <ac:chgData name="John Laird" userId="514aed82f2490a09" providerId="LiveId" clId="{C7C30294-4D35-4C68-B5F1-09CB76658DCC}" dt="2025-05-01T15:03:44.875" v="6148" actId="478"/>
          <ac:cxnSpMkLst>
            <pc:docMk/>
            <pc:sldMk cId="303213922" sldId="305"/>
            <ac:cxnSpMk id="26" creationId="{C4F748E0-0404-EA8A-D3DD-E882A55F6632}"/>
          </ac:cxnSpMkLst>
        </pc:cxnChg>
        <pc:cxnChg chg="del">
          <ac:chgData name="John Laird" userId="514aed82f2490a09" providerId="LiveId" clId="{C7C30294-4D35-4C68-B5F1-09CB76658DCC}" dt="2025-05-01T15:03:44.875" v="6148" actId="478"/>
          <ac:cxnSpMkLst>
            <pc:docMk/>
            <pc:sldMk cId="303213922" sldId="305"/>
            <ac:cxnSpMk id="27" creationId="{EB5F978C-482F-CE3A-EAA4-1B8273E2E0D1}"/>
          </ac:cxnSpMkLst>
        </pc:cxnChg>
        <pc:cxnChg chg="del">
          <ac:chgData name="John Laird" userId="514aed82f2490a09" providerId="LiveId" clId="{C7C30294-4D35-4C68-B5F1-09CB76658DCC}" dt="2025-05-01T15:03:44.875" v="6148" actId="478"/>
          <ac:cxnSpMkLst>
            <pc:docMk/>
            <pc:sldMk cId="303213922" sldId="305"/>
            <ac:cxnSpMk id="32" creationId="{A77457F8-E2D1-9124-9DFD-E3B6BFA33F17}"/>
          </ac:cxnSpMkLst>
        </pc:cxnChg>
      </pc:sldChg>
      <pc:sldChg chg="addSp delSp modSp new mod addAnim delAnim modAnim">
        <pc:chgData name="John Laird" userId="514aed82f2490a09" providerId="LiveId" clId="{C7C30294-4D35-4C68-B5F1-09CB76658DCC}" dt="2025-05-04T21:00:35.694" v="22975" actId="6549"/>
        <pc:sldMkLst>
          <pc:docMk/>
          <pc:sldMk cId="2758267596" sldId="306"/>
        </pc:sldMkLst>
        <pc:spChg chg="mod">
          <ac:chgData name="John Laird" userId="514aed82f2490a09" providerId="LiveId" clId="{C7C30294-4D35-4C68-B5F1-09CB76658DCC}" dt="2025-05-01T15:07:33.799" v="6362" actId="20577"/>
          <ac:spMkLst>
            <pc:docMk/>
            <pc:sldMk cId="2758267596" sldId="306"/>
            <ac:spMk id="2" creationId="{0BE6DA0E-DC52-74E8-5869-330273C8FC95}"/>
          </ac:spMkLst>
        </pc:spChg>
        <pc:spChg chg="mod">
          <ac:chgData name="John Laird" userId="514aed82f2490a09" providerId="LiveId" clId="{C7C30294-4D35-4C68-B5F1-09CB76658DCC}" dt="2025-05-04T21:00:35.694" v="22975" actId="6549"/>
          <ac:spMkLst>
            <pc:docMk/>
            <pc:sldMk cId="2758267596" sldId="306"/>
            <ac:spMk id="3" creationId="{CE094C3D-F414-088F-F6B6-6BA501F5EE1C}"/>
          </ac:spMkLst>
        </pc:spChg>
        <pc:spChg chg="add mod">
          <ac:chgData name="John Laird" userId="514aed82f2490a09" providerId="LiveId" clId="{C7C30294-4D35-4C68-B5F1-09CB76658DCC}" dt="2025-05-01T15:17:35.830" v="6681" actId="1076"/>
          <ac:spMkLst>
            <pc:docMk/>
            <pc:sldMk cId="2758267596" sldId="306"/>
            <ac:spMk id="5" creationId="{33EDDFE2-E9EB-BF26-DF27-7C7B45102372}"/>
          </ac:spMkLst>
        </pc:spChg>
        <pc:spChg chg="add mod">
          <ac:chgData name="John Laird" userId="514aed82f2490a09" providerId="LiveId" clId="{C7C30294-4D35-4C68-B5F1-09CB76658DCC}" dt="2025-05-01T15:17:25.613" v="6679" actId="12789"/>
          <ac:spMkLst>
            <pc:docMk/>
            <pc:sldMk cId="2758267596" sldId="306"/>
            <ac:spMk id="6" creationId="{388164CE-D355-C20F-8CDC-9A3C8D4697AF}"/>
          </ac:spMkLst>
        </pc:spChg>
        <pc:spChg chg="add mod">
          <ac:chgData name="John Laird" userId="514aed82f2490a09" providerId="LiveId" clId="{C7C30294-4D35-4C68-B5F1-09CB76658DCC}" dt="2025-05-01T15:17:29.947" v="6680" actId="408"/>
          <ac:spMkLst>
            <pc:docMk/>
            <pc:sldMk cId="2758267596" sldId="306"/>
            <ac:spMk id="7" creationId="{BCA0E22F-B25F-7B7D-B6A5-487C32AACCB9}"/>
          </ac:spMkLst>
        </pc:spChg>
        <pc:spChg chg="add mod">
          <ac:chgData name="John Laird" userId="514aed82f2490a09" providerId="LiveId" clId="{C7C30294-4D35-4C68-B5F1-09CB76658DCC}" dt="2025-05-01T15:17:25.613" v="6679" actId="12789"/>
          <ac:spMkLst>
            <pc:docMk/>
            <pc:sldMk cId="2758267596" sldId="306"/>
            <ac:spMk id="8" creationId="{920DAA48-61A6-D3F2-6B6B-E096EAC42675}"/>
          </ac:spMkLst>
        </pc:spChg>
        <pc:spChg chg="add del mod">
          <ac:chgData name="John Laird" userId="514aed82f2490a09" providerId="LiveId" clId="{C7C30294-4D35-4C68-B5F1-09CB76658DCC}" dt="2025-05-01T15:14:59.961" v="6591" actId="478"/>
          <ac:spMkLst>
            <pc:docMk/>
            <pc:sldMk cId="2758267596" sldId="306"/>
            <ac:spMk id="9" creationId="{F3C07AFE-E85D-B2D6-F16F-57D7C2DED299}"/>
          </ac:spMkLst>
        </pc:spChg>
        <pc:spChg chg="mod">
          <ac:chgData name="John Laird" userId="514aed82f2490a09" providerId="LiveId" clId="{C7C30294-4D35-4C68-B5F1-09CB76658DCC}" dt="2025-05-01T15:15:45.053" v="6600"/>
          <ac:spMkLst>
            <pc:docMk/>
            <pc:sldMk cId="2758267596" sldId="306"/>
            <ac:spMk id="20" creationId="{E6CA439D-0AF1-AF78-1DCD-D84003E3D863}"/>
          </ac:spMkLst>
        </pc:spChg>
        <pc:spChg chg="mod">
          <ac:chgData name="John Laird" userId="514aed82f2490a09" providerId="LiveId" clId="{C7C30294-4D35-4C68-B5F1-09CB76658DCC}" dt="2025-05-01T15:15:45.053" v="6600"/>
          <ac:spMkLst>
            <pc:docMk/>
            <pc:sldMk cId="2758267596" sldId="306"/>
            <ac:spMk id="21" creationId="{3AC2C673-4030-3148-2E3A-F84AADF29D64}"/>
          </ac:spMkLst>
        </pc:spChg>
        <pc:spChg chg="mod">
          <ac:chgData name="John Laird" userId="514aed82f2490a09" providerId="LiveId" clId="{C7C30294-4D35-4C68-B5F1-09CB76658DCC}" dt="2025-05-01T15:15:45.053" v="6600"/>
          <ac:spMkLst>
            <pc:docMk/>
            <pc:sldMk cId="2758267596" sldId="306"/>
            <ac:spMk id="22" creationId="{56B30EE7-6153-D809-B083-27B7A7E5C49F}"/>
          </ac:spMkLst>
        </pc:spChg>
        <pc:spChg chg="mod">
          <ac:chgData name="John Laird" userId="514aed82f2490a09" providerId="LiveId" clId="{C7C30294-4D35-4C68-B5F1-09CB76658DCC}" dt="2025-05-01T15:15:45.053" v="6600"/>
          <ac:spMkLst>
            <pc:docMk/>
            <pc:sldMk cId="2758267596" sldId="306"/>
            <ac:spMk id="23" creationId="{9C4EE978-96F5-83AF-0CB0-504242A37B85}"/>
          </ac:spMkLst>
        </pc:spChg>
        <pc:spChg chg="mod">
          <ac:chgData name="John Laird" userId="514aed82f2490a09" providerId="LiveId" clId="{C7C30294-4D35-4C68-B5F1-09CB76658DCC}" dt="2025-05-01T15:15:55.923" v="6604"/>
          <ac:spMkLst>
            <pc:docMk/>
            <pc:sldMk cId="2758267596" sldId="306"/>
            <ac:spMk id="28" creationId="{A39451C9-EF40-8E82-DE87-4E35E04AB8C5}"/>
          </ac:spMkLst>
        </pc:spChg>
        <pc:spChg chg="mod">
          <ac:chgData name="John Laird" userId="514aed82f2490a09" providerId="LiveId" clId="{C7C30294-4D35-4C68-B5F1-09CB76658DCC}" dt="2025-05-01T15:15:55.923" v="6604"/>
          <ac:spMkLst>
            <pc:docMk/>
            <pc:sldMk cId="2758267596" sldId="306"/>
            <ac:spMk id="29" creationId="{75FAB4DF-CBF9-E707-8FB3-38EED9B4D526}"/>
          </ac:spMkLst>
        </pc:spChg>
        <pc:spChg chg="mod">
          <ac:chgData name="John Laird" userId="514aed82f2490a09" providerId="LiveId" clId="{C7C30294-4D35-4C68-B5F1-09CB76658DCC}" dt="2025-05-01T15:15:55.923" v="6604"/>
          <ac:spMkLst>
            <pc:docMk/>
            <pc:sldMk cId="2758267596" sldId="306"/>
            <ac:spMk id="30" creationId="{17F3E85A-B7B1-CD75-83D4-13E22C55E17E}"/>
          </ac:spMkLst>
        </pc:spChg>
        <pc:spChg chg="mod">
          <ac:chgData name="John Laird" userId="514aed82f2490a09" providerId="LiveId" clId="{C7C30294-4D35-4C68-B5F1-09CB76658DCC}" dt="2025-05-01T15:15:55.923" v="6604"/>
          <ac:spMkLst>
            <pc:docMk/>
            <pc:sldMk cId="2758267596" sldId="306"/>
            <ac:spMk id="31" creationId="{F37ECEE7-30CD-F79C-DC2D-A4CABF031EF0}"/>
          </ac:spMkLst>
        </pc:spChg>
        <pc:spChg chg="mod">
          <ac:chgData name="John Laird" userId="514aed82f2490a09" providerId="LiveId" clId="{C7C30294-4D35-4C68-B5F1-09CB76658DCC}" dt="2025-05-01T15:16:03.708" v="6646"/>
          <ac:spMkLst>
            <pc:docMk/>
            <pc:sldMk cId="2758267596" sldId="306"/>
            <ac:spMk id="36" creationId="{222B41B8-B165-A049-12D5-9EE6D7589D6B}"/>
          </ac:spMkLst>
        </pc:spChg>
        <pc:spChg chg="mod">
          <ac:chgData name="John Laird" userId="514aed82f2490a09" providerId="LiveId" clId="{C7C30294-4D35-4C68-B5F1-09CB76658DCC}" dt="2025-05-01T15:16:03.708" v="6646"/>
          <ac:spMkLst>
            <pc:docMk/>
            <pc:sldMk cId="2758267596" sldId="306"/>
            <ac:spMk id="37" creationId="{9B2F7C4E-164F-324D-23E3-D5059016043C}"/>
          </ac:spMkLst>
        </pc:spChg>
        <pc:spChg chg="mod">
          <ac:chgData name="John Laird" userId="514aed82f2490a09" providerId="LiveId" clId="{C7C30294-4D35-4C68-B5F1-09CB76658DCC}" dt="2025-05-01T15:16:03.708" v="6646"/>
          <ac:spMkLst>
            <pc:docMk/>
            <pc:sldMk cId="2758267596" sldId="306"/>
            <ac:spMk id="38" creationId="{1DEDEE35-46C8-A58D-FD29-7B2E7D58668C}"/>
          </ac:spMkLst>
        </pc:spChg>
        <pc:spChg chg="mod">
          <ac:chgData name="John Laird" userId="514aed82f2490a09" providerId="LiveId" clId="{C7C30294-4D35-4C68-B5F1-09CB76658DCC}" dt="2025-05-01T15:16:03.708" v="6646"/>
          <ac:spMkLst>
            <pc:docMk/>
            <pc:sldMk cId="2758267596" sldId="306"/>
            <ac:spMk id="39" creationId="{E85E7E06-9188-DB92-412B-6F3979E35E79}"/>
          </ac:spMkLst>
        </pc:spChg>
        <pc:spChg chg="mod">
          <ac:chgData name="John Laird" userId="514aed82f2490a09" providerId="LiveId" clId="{C7C30294-4D35-4C68-B5F1-09CB76658DCC}" dt="2025-05-01T15:16:29.941" v="6651"/>
          <ac:spMkLst>
            <pc:docMk/>
            <pc:sldMk cId="2758267596" sldId="306"/>
            <ac:spMk id="44" creationId="{998FDE45-704E-69FD-19F9-C2380712421F}"/>
          </ac:spMkLst>
        </pc:spChg>
        <pc:spChg chg="mod">
          <ac:chgData name="John Laird" userId="514aed82f2490a09" providerId="LiveId" clId="{C7C30294-4D35-4C68-B5F1-09CB76658DCC}" dt="2025-05-01T15:16:29.941" v="6651"/>
          <ac:spMkLst>
            <pc:docMk/>
            <pc:sldMk cId="2758267596" sldId="306"/>
            <ac:spMk id="45" creationId="{464CC024-975D-75E3-BE2E-E53FF88E4CA3}"/>
          </ac:spMkLst>
        </pc:spChg>
        <pc:spChg chg="mod">
          <ac:chgData name="John Laird" userId="514aed82f2490a09" providerId="LiveId" clId="{C7C30294-4D35-4C68-B5F1-09CB76658DCC}" dt="2025-05-01T15:16:29.941" v="6651"/>
          <ac:spMkLst>
            <pc:docMk/>
            <pc:sldMk cId="2758267596" sldId="306"/>
            <ac:spMk id="46" creationId="{91390F4A-2F35-18A3-EE58-87AAA1E21EAB}"/>
          </ac:spMkLst>
        </pc:spChg>
        <pc:spChg chg="mod">
          <ac:chgData name="John Laird" userId="514aed82f2490a09" providerId="LiveId" clId="{C7C30294-4D35-4C68-B5F1-09CB76658DCC}" dt="2025-05-01T15:16:29.941" v="6651"/>
          <ac:spMkLst>
            <pc:docMk/>
            <pc:sldMk cId="2758267596" sldId="306"/>
            <ac:spMk id="47" creationId="{68CD519A-500C-B076-73AF-9D646C3C1A98}"/>
          </ac:spMkLst>
        </pc:spChg>
        <pc:spChg chg="mod">
          <ac:chgData name="John Laird" userId="514aed82f2490a09" providerId="LiveId" clId="{C7C30294-4D35-4C68-B5F1-09CB76658DCC}" dt="2025-05-01T15:17:44.912" v="6684"/>
          <ac:spMkLst>
            <pc:docMk/>
            <pc:sldMk cId="2758267596" sldId="306"/>
            <ac:spMk id="58" creationId="{33EDDFE2-E9EB-BF26-DF27-7C7B45102372}"/>
          </ac:spMkLst>
        </pc:spChg>
        <pc:spChg chg="mod">
          <ac:chgData name="John Laird" userId="514aed82f2490a09" providerId="LiveId" clId="{C7C30294-4D35-4C68-B5F1-09CB76658DCC}" dt="2025-05-01T15:17:44.912" v="6684"/>
          <ac:spMkLst>
            <pc:docMk/>
            <pc:sldMk cId="2758267596" sldId="306"/>
            <ac:spMk id="59" creationId="{388164CE-D355-C20F-8CDC-9A3C8D4697AF}"/>
          </ac:spMkLst>
        </pc:spChg>
        <pc:spChg chg="mod">
          <ac:chgData name="John Laird" userId="514aed82f2490a09" providerId="LiveId" clId="{C7C30294-4D35-4C68-B5F1-09CB76658DCC}" dt="2025-05-01T15:17:44.912" v="6684"/>
          <ac:spMkLst>
            <pc:docMk/>
            <pc:sldMk cId="2758267596" sldId="306"/>
            <ac:spMk id="60" creationId="{BCA0E22F-B25F-7B7D-B6A5-487C32AACCB9}"/>
          </ac:spMkLst>
        </pc:spChg>
        <pc:spChg chg="mod">
          <ac:chgData name="John Laird" userId="514aed82f2490a09" providerId="LiveId" clId="{C7C30294-4D35-4C68-B5F1-09CB76658DCC}" dt="2025-05-01T15:17:44.912" v="6684"/>
          <ac:spMkLst>
            <pc:docMk/>
            <pc:sldMk cId="2758267596" sldId="306"/>
            <ac:spMk id="61" creationId="{920DAA48-61A6-D3F2-6B6B-E096EAC42675}"/>
          </ac:spMkLst>
        </pc:spChg>
        <pc:spChg chg="mod">
          <ac:chgData name="John Laird" userId="514aed82f2490a09" providerId="LiveId" clId="{C7C30294-4D35-4C68-B5F1-09CB76658DCC}" dt="2025-05-01T15:17:46.424" v="6685"/>
          <ac:spMkLst>
            <pc:docMk/>
            <pc:sldMk cId="2758267596" sldId="306"/>
            <ac:spMk id="66" creationId="{C80375C9-D13E-3537-45DD-BA81FE636D30}"/>
          </ac:spMkLst>
        </pc:spChg>
        <pc:spChg chg="mod">
          <ac:chgData name="John Laird" userId="514aed82f2490a09" providerId="LiveId" clId="{C7C30294-4D35-4C68-B5F1-09CB76658DCC}" dt="2025-05-01T15:18:03.985" v="6688" actId="1076"/>
          <ac:spMkLst>
            <pc:docMk/>
            <pc:sldMk cId="2758267596" sldId="306"/>
            <ac:spMk id="67" creationId="{95EA8EBA-09FD-BF04-FC2C-49CBABE5AAAB}"/>
          </ac:spMkLst>
        </pc:spChg>
        <pc:spChg chg="mod">
          <ac:chgData name="John Laird" userId="514aed82f2490a09" providerId="LiveId" clId="{C7C30294-4D35-4C68-B5F1-09CB76658DCC}" dt="2025-05-01T15:17:46.424" v="6685"/>
          <ac:spMkLst>
            <pc:docMk/>
            <pc:sldMk cId="2758267596" sldId="306"/>
            <ac:spMk id="68" creationId="{7D39AFA5-5FB9-45D7-59BF-16701EEF076B}"/>
          </ac:spMkLst>
        </pc:spChg>
        <pc:spChg chg="mod">
          <ac:chgData name="John Laird" userId="514aed82f2490a09" providerId="LiveId" clId="{C7C30294-4D35-4C68-B5F1-09CB76658DCC}" dt="2025-05-01T15:18:06.890" v="6689" actId="1076"/>
          <ac:spMkLst>
            <pc:docMk/>
            <pc:sldMk cId="2758267596" sldId="306"/>
            <ac:spMk id="69" creationId="{C4E084E0-68F4-5E1B-A7C7-FA3DAED6F638}"/>
          </ac:spMkLst>
        </pc:spChg>
        <pc:spChg chg="mod">
          <ac:chgData name="John Laird" userId="514aed82f2490a09" providerId="LiveId" clId="{C7C30294-4D35-4C68-B5F1-09CB76658DCC}" dt="2025-05-01T15:18:10.654" v="6690"/>
          <ac:spMkLst>
            <pc:docMk/>
            <pc:sldMk cId="2758267596" sldId="306"/>
            <ac:spMk id="77" creationId="{7FD38554-7F15-F902-502C-7BF3461C6674}"/>
          </ac:spMkLst>
        </pc:spChg>
        <pc:spChg chg="mod">
          <ac:chgData name="John Laird" userId="514aed82f2490a09" providerId="LiveId" clId="{C7C30294-4D35-4C68-B5F1-09CB76658DCC}" dt="2025-05-01T15:18:10.654" v="6690"/>
          <ac:spMkLst>
            <pc:docMk/>
            <pc:sldMk cId="2758267596" sldId="306"/>
            <ac:spMk id="78" creationId="{66335A38-2090-09F1-6747-F351BEC99886}"/>
          </ac:spMkLst>
        </pc:spChg>
        <pc:spChg chg="mod">
          <ac:chgData name="John Laird" userId="514aed82f2490a09" providerId="LiveId" clId="{C7C30294-4D35-4C68-B5F1-09CB76658DCC}" dt="2025-05-01T15:18:10.654" v="6690"/>
          <ac:spMkLst>
            <pc:docMk/>
            <pc:sldMk cId="2758267596" sldId="306"/>
            <ac:spMk id="79" creationId="{1A70890E-1916-33A1-559D-5C3F4EEC327A}"/>
          </ac:spMkLst>
        </pc:spChg>
        <pc:spChg chg="mod">
          <ac:chgData name="John Laird" userId="514aed82f2490a09" providerId="LiveId" clId="{C7C30294-4D35-4C68-B5F1-09CB76658DCC}" dt="2025-05-01T15:18:10.654" v="6690"/>
          <ac:spMkLst>
            <pc:docMk/>
            <pc:sldMk cId="2758267596" sldId="306"/>
            <ac:spMk id="80" creationId="{E42A46F7-54C9-81C9-531B-B8B028861F5D}"/>
          </ac:spMkLst>
        </pc:spChg>
        <pc:spChg chg="mod">
          <ac:chgData name="John Laird" userId="514aed82f2490a09" providerId="LiveId" clId="{C7C30294-4D35-4C68-B5F1-09CB76658DCC}" dt="2025-05-01T15:18:15.809" v="6692"/>
          <ac:spMkLst>
            <pc:docMk/>
            <pc:sldMk cId="2758267596" sldId="306"/>
            <ac:spMk id="85" creationId="{09034D5F-DFD9-1BCE-B629-D157C9C05184}"/>
          </ac:spMkLst>
        </pc:spChg>
        <pc:spChg chg="mod">
          <ac:chgData name="John Laird" userId="514aed82f2490a09" providerId="LiveId" clId="{C7C30294-4D35-4C68-B5F1-09CB76658DCC}" dt="2025-05-01T15:18:15.809" v="6692"/>
          <ac:spMkLst>
            <pc:docMk/>
            <pc:sldMk cId="2758267596" sldId="306"/>
            <ac:spMk id="86" creationId="{544B4D12-9145-0AD6-5F3A-E17D26DEFB2F}"/>
          </ac:spMkLst>
        </pc:spChg>
        <pc:spChg chg="mod">
          <ac:chgData name="John Laird" userId="514aed82f2490a09" providerId="LiveId" clId="{C7C30294-4D35-4C68-B5F1-09CB76658DCC}" dt="2025-05-01T15:18:15.809" v="6692"/>
          <ac:spMkLst>
            <pc:docMk/>
            <pc:sldMk cId="2758267596" sldId="306"/>
            <ac:spMk id="87" creationId="{C5CB4B5D-46BD-6563-44E6-D4DB72197924}"/>
          </ac:spMkLst>
        </pc:spChg>
        <pc:spChg chg="mod">
          <ac:chgData name="John Laird" userId="514aed82f2490a09" providerId="LiveId" clId="{C7C30294-4D35-4C68-B5F1-09CB76658DCC}" dt="2025-05-01T15:18:15.809" v="6692"/>
          <ac:spMkLst>
            <pc:docMk/>
            <pc:sldMk cId="2758267596" sldId="306"/>
            <ac:spMk id="88" creationId="{EF7468E1-0E36-10E8-4BE3-965FFAD358F9}"/>
          </ac:spMkLst>
        </pc:spChg>
        <pc:grpChg chg="add del mod">
          <ac:chgData name="John Laird" userId="514aed82f2490a09" providerId="LiveId" clId="{C7C30294-4D35-4C68-B5F1-09CB76658DCC}" dt="2025-05-01T15:17:43.753" v="6683" actId="21"/>
          <ac:grpSpMkLst>
            <pc:docMk/>
            <pc:sldMk cId="2758267596" sldId="306"/>
            <ac:grpSpMk id="18" creationId="{2A24BBB7-EA9A-5623-2CE0-2A9D65A967B8}"/>
          </ac:grpSpMkLst>
        </pc:grpChg>
        <pc:grpChg chg="add del mod">
          <ac:chgData name="John Laird" userId="514aed82f2490a09" providerId="LiveId" clId="{C7C30294-4D35-4C68-B5F1-09CB76658DCC}" dt="2025-05-01T15:16:49.447" v="6653" actId="478"/>
          <ac:grpSpMkLst>
            <pc:docMk/>
            <pc:sldMk cId="2758267596" sldId="306"/>
            <ac:grpSpMk id="19" creationId="{F94D0F77-22BC-C3C3-4B4C-7E3894521C85}"/>
          </ac:grpSpMkLst>
        </pc:grpChg>
        <pc:grpChg chg="add del mod">
          <ac:chgData name="John Laird" userId="514aed82f2490a09" providerId="LiveId" clId="{C7C30294-4D35-4C68-B5F1-09CB76658DCC}" dt="2025-05-01T15:16:49.447" v="6653" actId="478"/>
          <ac:grpSpMkLst>
            <pc:docMk/>
            <pc:sldMk cId="2758267596" sldId="306"/>
            <ac:grpSpMk id="27" creationId="{3DF7CAA3-A6A8-744C-6755-416F7E099FD5}"/>
          </ac:grpSpMkLst>
        </pc:grpChg>
        <pc:grpChg chg="add del mod">
          <ac:chgData name="John Laird" userId="514aed82f2490a09" providerId="LiveId" clId="{C7C30294-4D35-4C68-B5F1-09CB76658DCC}" dt="2025-05-01T15:16:49.447" v="6653" actId="478"/>
          <ac:grpSpMkLst>
            <pc:docMk/>
            <pc:sldMk cId="2758267596" sldId="306"/>
            <ac:grpSpMk id="35" creationId="{87D448AF-2E1E-A52F-A023-A32A5641CBB8}"/>
          </ac:grpSpMkLst>
        </pc:grpChg>
        <pc:grpChg chg="add del mod">
          <ac:chgData name="John Laird" userId="514aed82f2490a09" providerId="LiveId" clId="{C7C30294-4D35-4C68-B5F1-09CB76658DCC}" dt="2025-05-01T15:16:49.447" v="6653" actId="478"/>
          <ac:grpSpMkLst>
            <pc:docMk/>
            <pc:sldMk cId="2758267596" sldId="306"/>
            <ac:grpSpMk id="43" creationId="{1B1F241F-A01F-96D1-51DE-29BE977823F7}"/>
          </ac:grpSpMkLst>
        </pc:grpChg>
        <pc:grpChg chg="add del mod">
          <ac:chgData name="John Laird" userId="514aed82f2490a09" providerId="LiveId" clId="{C7C30294-4D35-4C68-B5F1-09CB76658DCC}" dt="2025-05-01T15:18:58.139" v="6696" actId="21"/>
          <ac:grpSpMkLst>
            <pc:docMk/>
            <pc:sldMk cId="2758267596" sldId="306"/>
            <ac:grpSpMk id="57" creationId="{2A24BBB7-EA9A-5623-2CE0-2A9D65A967B8}"/>
          </ac:grpSpMkLst>
        </pc:grpChg>
        <pc:grpChg chg="add del mod">
          <ac:chgData name="John Laird" userId="514aed82f2490a09" providerId="LiveId" clId="{C7C30294-4D35-4C68-B5F1-09CB76658DCC}" dt="2025-05-01T15:18:58.139" v="6696" actId="21"/>
          <ac:grpSpMkLst>
            <pc:docMk/>
            <pc:sldMk cId="2758267596" sldId="306"/>
            <ac:grpSpMk id="65" creationId="{22F0C8EF-01E2-3D70-893F-AC2FC581294A}"/>
          </ac:grpSpMkLst>
        </pc:grpChg>
        <pc:grpChg chg="add del mod">
          <ac:chgData name="John Laird" userId="514aed82f2490a09" providerId="LiveId" clId="{C7C30294-4D35-4C68-B5F1-09CB76658DCC}" dt="2025-05-01T15:18:58.139" v="6696" actId="21"/>
          <ac:grpSpMkLst>
            <pc:docMk/>
            <pc:sldMk cId="2758267596" sldId="306"/>
            <ac:grpSpMk id="76" creationId="{B7E7C055-5028-5DCF-73D8-B063492F844E}"/>
          </ac:grpSpMkLst>
        </pc:grpChg>
        <pc:grpChg chg="add del mod">
          <ac:chgData name="John Laird" userId="514aed82f2490a09" providerId="LiveId" clId="{C7C30294-4D35-4C68-B5F1-09CB76658DCC}" dt="2025-05-01T15:18:58.139" v="6696" actId="21"/>
          <ac:grpSpMkLst>
            <pc:docMk/>
            <pc:sldMk cId="2758267596" sldId="306"/>
            <ac:grpSpMk id="84" creationId="{E2329FB9-FA59-7F02-E3BB-54ADCD875CB0}"/>
          </ac:grpSpMkLst>
        </pc:grpChg>
        <pc:cxnChg chg="add mod">
          <ac:chgData name="John Laird" userId="514aed82f2490a09" providerId="LiveId" clId="{C7C30294-4D35-4C68-B5F1-09CB76658DCC}" dt="2025-05-01T15:17:43.753" v="6683" actId="21"/>
          <ac:cxnSpMkLst>
            <pc:docMk/>
            <pc:sldMk cId="2758267596" sldId="306"/>
            <ac:cxnSpMk id="11" creationId="{E5010F9E-E7D1-8554-1AA4-5E4ECBC656D1}"/>
          </ac:cxnSpMkLst>
        </pc:cxnChg>
        <pc:cxnChg chg="add mod">
          <ac:chgData name="John Laird" userId="514aed82f2490a09" providerId="LiveId" clId="{C7C30294-4D35-4C68-B5F1-09CB76658DCC}" dt="2025-05-01T15:17:43.753" v="6683" actId="21"/>
          <ac:cxnSpMkLst>
            <pc:docMk/>
            <pc:sldMk cId="2758267596" sldId="306"/>
            <ac:cxnSpMk id="12" creationId="{1D411BCA-8844-C2B8-DB9E-DBC65F420011}"/>
          </ac:cxnSpMkLst>
        </pc:cxnChg>
        <pc:cxnChg chg="add mod">
          <ac:chgData name="John Laird" userId="514aed82f2490a09" providerId="LiveId" clId="{C7C30294-4D35-4C68-B5F1-09CB76658DCC}" dt="2025-05-01T15:17:43.753" v="6683" actId="21"/>
          <ac:cxnSpMkLst>
            <pc:docMk/>
            <pc:sldMk cId="2758267596" sldId="306"/>
            <ac:cxnSpMk id="15" creationId="{A8C0C8FD-DE0E-1C36-20F4-21E46DAF9FE1}"/>
          </ac:cxnSpMkLst>
        </pc:cxnChg>
        <pc:cxnChg chg="mod">
          <ac:chgData name="John Laird" userId="514aed82f2490a09" providerId="LiveId" clId="{C7C30294-4D35-4C68-B5F1-09CB76658DCC}" dt="2025-05-01T15:16:49.447" v="6653" actId="478"/>
          <ac:cxnSpMkLst>
            <pc:docMk/>
            <pc:sldMk cId="2758267596" sldId="306"/>
            <ac:cxnSpMk id="24" creationId="{4CB4A11A-7302-B86F-1AFC-B099D111359A}"/>
          </ac:cxnSpMkLst>
        </pc:cxnChg>
        <pc:cxnChg chg="mod">
          <ac:chgData name="John Laird" userId="514aed82f2490a09" providerId="LiveId" clId="{C7C30294-4D35-4C68-B5F1-09CB76658DCC}" dt="2025-05-01T15:16:49.447" v="6653" actId="478"/>
          <ac:cxnSpMkLst>
            <pc:docMk/>
            <pc:sldMk cId="2758267596" sldId="306"/>
            <ac:cxnSpMk id="25" creationId="{082708D3-F08A-DB7D-5473-AE00D6E7D6E3}"/>
          </ac:cxnSpMkLst>
        </pc:cxnChg>
        <pc:cxnChg chg="mod">
          <ac:chgData name="John Laird" userId="514aed82f2490a09" providerId="LiveId" clId="{C7C30294-4D35-4C68-B5F1-09CB76658DCC}" dt="2025-05-01T15:16:49.447" v="6653" actId="478"/>
          <ac:cxnSpMkLst>
            <pc:docMk/>
            <pc:sldMk cId="2758267596" sldId="306"/>
            <ac:cxnSpMk id="26" creationId="{8DF14C85-C554-443F-1DF5-E90FB2A5ADAC}"/>
          </ac:cxnSpMkLst>
        </pc:cxnChg>
        <pc:cxnChg chg="mod">
          <ac:chgData name="John Laird" userId="514aed82f2490a09" providerId="LiveId" clId="{C7C30294-4D35-4C68-B5F1-09CB76658DCC}" dt="2025-05-01T15:16:49.447" v="6653" actId="478"/>
          <ac:cxnSpMkLst>
            <pc:docMk/>
            <pc:sldMk cId="2758267596" sldId="306"/>
            <ac:cxnSpMk id="32" creationId="{B982A23D-E3C8-D163-2002-951B053FBBA2}"/>
          </ac:cxnSpMkLst>
        </pc:cxnChg>
        <pc:cxnChg chg="mod">
          <ac:chgData name="John Laird" userId="514aed82f2490a09" providerId="LiveId" clId="{C7C30294-4D35-4C68-B5F1-09CB76658DCC}" dt="2025-05-01T15:16:49.447" v="6653" actId="478"/>
          <ac:cxnSpMkLst>
            <pc:docMk/>
            <pc:sldMk cId="2758267596" sldId="306"/>
            <ac:cxnSpMk id="33" creationId="{896722B4-E899-DD98-60D0-5166086A7DE6}"/>
          </ac:cxnSpMkLst>
        </pc:cxnChg>
        <pc:cxnChg chg="mod">
          <ac:chgData name="John Laird" userId="514aed82f2490a09" providerId="LiveId" clId="{C7C30294-4D35-4C68-B5F1-09CB76658DCC}" dt="2025-05-01T15:16:49.447" v="6653" actId="478"/>
          <ac:cxnSpMkLst>
            <pc:docMk/>
            <pc:sldMk cId="2758267596" sldId="306"/>
            <ac:cxnSpMk id="34" creationId="{DBD9C2DE-51ED-12DE-2C72-F24F16B03CD4}"/>
          </ac:cxnSpMkLst>
        </pc:cxnChg>
        <pc:cxnChg chg="mod">
          <ac:chgData name="John Laird" userId="514aed82f2490a09" providerId="LiveId" clId="{C7C30294-4D35-4C68-B5F1-09CB76658DCC}" dt="2025-05-01T15:16:49.447" v="6653" actId="478"/>
          <ac:cxnSpMkLst>
            <pc:docMk/>
            <pc:sldMk cId="2758267596" sldId="306"/>
            <ac:cxnSpMk id="40" creationId="{052C1994-DB08-9BF8-F21C-A5E72E97E3B0}"/>
          </ac:cxnSpMkLst>
        </pc:cxnChg>
        <pc:cxnChg chg="mod">
          <ac:chgData name="John Laird" userId="514aed82f2490a09" providerId="LiveId" clId="{C7C30294-4D35-4C68-B5F1-09CB76658DCC}" dt="2025-05-01T15:16:49.447" v="6653" actId="478"/>
          <ac:cxnSpMkLst>
            <pc:docMk/>
            <pc:sldMk cId="2758267596" sldId="306"/>
            <ac:cxnSpMk id="41" creationId="{7BAC5FA6-65CB-BBAE-3814-8BBD25BF8C74}"/>
          </ac:cxnSpMkLst>
        </pc:cxnChg>
        <pc:cxnChg chg="mod">
          <ac:chgData name="John Laird" userId="514aed82f2490a09" providerId="LiveId" clId="{C7C30294-4D35-4C68-B5F1-09CB76658DCC}" dt="2025-05-01T15:16:49.447" v="6653" actId="478"/>
          <ac:cxnSpMkLst>
            <pc:docMk/>
            <pc:sldMk cId="2758267596" sldId="306"/>
            <ac:cxnSpMk id="42" creationId="{1AF8B52D-239F-7DFA-59C0-E62A7D09B93D}"/>
          </ac:cxnSpMkLst>
        </pc:cxnChg>
        <pc:cxnChg chg="mod">
          <ac:chgData name="John Laird" userId="514aed82f2490a09" providerId="LiveId" clId="{C7C30294-4D35-4C68-B5F1-09CB76658DCC}" dt="2025-05-01T15:16:49.447" v="6653" actId="478"/>
          <ac:cxnSpMkLst>
            <pc:docMk/>
            <pc:sldMk cId="2758267596" sldId="306"/>
            <ac:cxnSpMk id="48" creationId="{D095D367-CC79-1473-DEC8-B7AA7EFA2499}"/>
          </ac:cxnSpMkLst>
        </pc:cxnChg>
        <pc:cxnChg chg="mod">
          <ac:chgData name="John Laird" userId="514aed82f2490a09" providerId="LiveId" clId="{C7C30294-4D35-4C68-B5F1-09CB76658DCC}" dt="2025-05-01T15:16:49.447" v="6653" actId="478"/>
          <ac:cxnSpMkLst>
            <pc:docMk/>
            <pc:sldMk cId="2758267596" sldId="306"/>
            <ac:cxnSpMk id="49" creationId="{96D8D3A5-FA4B-BB96-46B4-73C01757DE4A}"/>
          </ac:cxnSpMkLst>
        </pc:cxnChg>
        <pc:cxnChg chg="mod">
          <ac:chgData name="John Laird" userId="514aed82f2490a09" providerId="LiveId" clId="{C7C30294-4D35-4C68-B5F1-09CB76658DCC}" dt="2025-05-01T15:16:49.447" v="6653" actId="478"/>
          <ac:cxnSpMkLst>
            <pc:docMk/>
            <pc:sldMk cId="2758267596" sldId="306"/>
            <ac:cxnSpMk id="50" creationId="{126EEA5F-C009-B98F-B47B-8F1AFCE18AD0}"/>
          </ac:cxnSpMkLst>
        </pc:cxnChg>
        <pc:cxnChg chg="mod">
          <ac:chgData name="John Laird" userId="514aed82f2490a09" providerId="LiveId" clId="{C7C30294-4D35-4C68-B5F1-09CB76658DCC}" dt="2025-05-01T15:18:58.139" v="6696" actId="21"/>
          <ac:cxnSpMkLst>
            <pc:docMk/>
            <pc:sldMk cId="2758267596" sldId="306"/>
            <ac:cxnSpMk id="62" creationId="{E5010F9E-E7D1-8554-1AA4-5E4ECBC656D1}"/>
          </ac:cxnSpMkLst>
        </pc:cxnChg>
        <pc:cxnChg chg="mod">
          <ac:chgData name="John Laird" userId="514aed82f2490a09" providerId="LiveId" clId="{C7C30294-4D35-4C68-B5F1-09CB76658DCC}" dt="2025-05-01T15:18:58.139" v="6696" actId="21"/>
          <ac:cxnSpMkLst>
            <pc:docMk/>
            <pc:sldMk cId="2758267596" sldId="306"/>
            <ac:cxnSpMk id="63" creationId="{1D411BCA-8844-C2B8-DB9E-DBC65F420011}"/>
          </ac:cxnSpMkLst>
        </pc:cxnChg>
        <pc:cxnChg chg="mod">
          <ac:chgData name="John Laird" userId="514aed82f2490a09" providerId="LiveId" clId="{C7C30294-4D35-4C68-B5F1-09CB76658DCC}" dt="2025-05-01T15:18:58.139" v="6696" actId="21"/>
          <ac:cxnSpMkLst>
            <pc:docMk/>
            <pc:sldMk cId="2758267596" sldId="306"/>
            <ac:cxnSpMk id="64" creationId="{A8C0C8FD-DE0E-1C36-20F4-21E46DAF9FE1}"/>
          </ac:cxnSpMkLst>
        </pc:cxnChg>
        <pc:cxnChg chg="mod">
          <ac:chgData name="John Laird" userId="514aed82f2490a09" providerId="LiveId" clId="{C7C30294-4D35-4C68-B5F1-09CB76658DCC}" dt="2025-05-01T15:18:58.139" v="6696" actId="21"/>
          <ac:cxnSpMkLst>
            <pc:docMk/>
            <pc:sldMk cId="2758267596" sldId="306"/>
            <ac:cxnSpMk id="70" creationId="{B147AFCC-3DBD-2DDE-791F-C90091C65A75}"/>
          </ac:cxnSpMkLst>
        </pc:cxnChg>
        <pc:cxnChg chg="mod">
          <ac:chgData name="John Laird" userId="514aed82f2490a09" providerId="LiveId" clId="{C7C30294-4D35-4C68-B5F1-09CB76658DCC}" dt="2025-05-01T15:18:58.139" v="6696" actId="21"/>
          <ac:cxnSpMkLst>
            <pc:docMk/>
            <pc:sldMk cId="2758267596" sldId="306"/>
            <ac:cxnSpMk id="71" creationId="{40563CD5-3FB0-E8E1-12BC-DF38C567FA94}"/>
          </ac:cxnSpMkLst>
        </pc:cxnChg>
        <pc:cxnChg chg="mod">
          <ac:chgData name="John Laird" userId="514aed82f2490a09" providerId="LiveId" clId="{C7C30294-4D35-4C68-B5F1-09CB76658DCC}" dt="2025-05-01T15:18:58.139" v="6696" actId="21"/>
          <ac:cxnSpMkLst>
            <pc:docMk/>
            <pc:sldMk cId="2758267596" sldId="306"/>
            <ac:cxnSpMk id="72" creationId="{288953B4-8A5B-B55B-0595-418D3C28D63A}"/>
          </ac:cxnSpMkLst>
        </pc:cxnChg>
        <pc:cxnChg chg="mod">
          <ac:chgData name="John Laird" userId="514aed82f2490a09" providerId="LiveId" clId="{C7C30294-4D35-4C68-B5F1-09CB76658DCC}" dt="2025-05-01T15:18:58.139" v="6696" actId="21"/>
          <ac:cxnSpMkLst>
            <pc:docMk/>
            <pc:sldMk cId="2758267596" sldId="306"/>
            <ac:cxnSpMk id="81" creationId="{55E94C51-8799-247A-7428-149429E80E1C}"/>
          </ac:cxnSpMkLst>
        </pc:cxnChg>
        <pc:cxnChg chg="mod">
          <ac:chgData name="John Laird" userId="514aed82f2490a09" providerId="LiveId" clId="{C7C30294-4D35-4C68-B5F1-09CB76658DCC}" dt="2025-05-01T15:18:58.139" v="6696" actId="21"/>
          <ac:cxnSpMkLst>
            <pc:docMk/>
            <pc:sldMk cId="2758267596" sldId="306"/>
            <ac:cxnSpMk id="82" creationId="{826F5AF0-AAA3-AEED-0DA0-D4F7995FEFB8}"/>
          </ac:cxnSpMkLst>
        </pc:cxnChg>
        <pc:cxnChg chg="mod">
          <ac:chgData name="John Laird" userId="514aed82f2490a09" providerId="LiveId" clId="{C7C30294-4D35-4C68-B5F1-09CB76658DCC}" dt="2025-05-01T15:18:58.139" v="6696" actId="21"/>
          <ac:cxnSpMkLst>
            <pc:docMk/>
            <pc:sldMk cId="2758267596" sldId="306"/>
            <ac:cxnSpMk id="83" creationId="{7D306DD5-8A8A-BA40-B799-39AA599FB2D4}"/>
          </ac:cxnSpMkLst>
        </pc:cxnChg>
        <pc:cxnChg chg="mod">
          <ac:chgData name="John Laird" userId="514aed82f2490a09" providerId="LiveId" clId="{C7C30294-4D35-4C68-B5F1-09CB76658DCC}" dt="2025-05-01T15:18:58.139" v="6696" actId="21"/>
          <ac:cxnSpMkLst>
            <pc:docMk/>
            <pc:sldMk cId="2758267596" sldId="306"/>
            <ac:cxnSpMk id="89" creationId="{B57C0EDA-2266-EA44-6210-3F24A394C949}"/>
          </ac:cxnSpMkLst>
        </pc:cxnChg>
        <pc:cxnChg chg="mod">
          <ac:chgData name="John Laird" userId="514aed82f2490a09" providerId="LiveId" clId="{C7C30294-4D35-4C68-B5F1-09CB76658DCC}" dt="2025-05-01T15:18:58.139" v="6696" actId="21"/>
          <ac:cxnSpMkLst>
            <pc:docMk/>
            <pc:sldMk cId="2758267596" sldId="306"/>
            <ac:cxnSpMk id="90" creationId="{F0BA4D9F-FB9E-0A7D-7310-1566A0F6092A}"/>
          </ac:cxnSpMkLst>
        </pc:cxnChg>
        <pc:cxnChg chg="mod">
          <ac:chgData name="John Laird" userId="514aed82f2490a09" providerId="LiveId" clId="{C7C30294-4D35-4C68-B5F1-09CB76658DCC}" dt="2025-05-01T15:18:58.139" v="6696" actId="21"/>
          <ac:cxnSpMkLst>
            <pc:docMk/>
            <pc:sldMk cId="2758267596" sldId="306"/>
            <ac:cxnSpMk id="91" creationId="{A7F1EAE9-CE81-98C3-26D9-4175B96F4819}"/>
          </ac:cxnSpMkLst>
        </pc:cxnChg>
      </pc:sldChg>
      <pc:sldChg chg="addSp delSp modSp new mod delAnim modAnim">
        <pc:chgData name="John Laird" userId="514aed82f2490a09" providerId="LiveId" clId="{C7C30294-4D35-4C68-B5F1-09CB76658DCC}" dt="2025-05-04T21:10:22.131" v="22986" actId="14"/>
        <pc:sldMkLst>
          <pc:docMk/>
          <pc:sldMk cId="371567658" sldId="307"/>
        </pc:sldMkLst>
        <pc:spChg chg="mod">
          <ac:chgData name="John Laird" userId="514aed82f2490a09" providerId="LiveId" clId="{C7C30294-4D35-4C68-B5F1-09CB76658DCC}" dt="2025-05-02T15:13:13.418" v="14926" actId="20577"/>
          <ac:spMkLst>
            <pc:docMk/>
            <pc:sldMk cId="371567658" sldId="307"/>
            <ac:spMk id="2" creationId="{DF5AE666-97AE-BCEE-6B86-5E8AD3FAA690}"/>
          </ac:spMkLst>
        </pc:spChg>
        <pc:spChg chg="del">
          <ac:chgData name="John Laird" userId="514aed82f2490a09" providerId="LiveId" clId="{C7C30294-4D35-4C68-B5F1-09CB76658DCC}" dt="2025-05-02T15:13:17.476" v="14927" actId="478"/>
          <ac:spMkLst>
            <pc:docMk/>
            <pc:sldMk cId="371567658" sldId="307"/>
            <ac:spMk id="3" creationId="{7886E672-BC9F-BD28-0365-93C8AE8D3E67}"/>
          </ac:spMkLst>
        </pc:spChg>
        <pc:spChg chg="add del mod">
          <ac:chgData name="John Laird" userId="514aed82f2490a09" providerId="LiveId" clId="{C7C30294-4D35-4C68-B5F1-09CB76658DCC}" dt="2025-05-03T19:56:54.102" v="16292" actId="21"/>
          <ac:spMkLst>
            <pc:docMk/>
            <pc:sldMk cId="371567658" sldId="307"/>
            <ac:spMk id="5" creationId="{726EA235-C268-451D-01BC-D2C06E5C07FA}"/>
          </ac:spMkLst>
        </pc:spChg>
        <pc:spChg chg="add mod">
          <ac:chgData name="John Laird" userId="514aed82f2490a09" providerId="LiveId" clId="{C7C30294-4D35-4C68-B5F1-09CB76658DCC}" dt="2025-05-04T21:10:22.131" v="22986" actId="14"/>
          <ac:spMkLst>
            <pc:docMk/>
            <pc:sldMk cId="371567658" sldId="307"/>
            <ac:spMk id="5" creationId="{78F0D5B5-EB11-3F38-0646-6CD4A0A87932}"/>
          </ac:spMkLst>
        </pc:spChg>
        <pc:spChg chg="add mod">
          <ac:chgData name="John Laird" userId="514aed82f2490a09" providerId="LiveId" clId="{C7C30294-4D35-4C68-B5F1-09CB76658DCC}" dt="2025-05-04T17:57:16.531" v="18300" actId="1076"/>
          <ac:spMkLst>
            <pc:docMk/>
            <pc:sldMk cId="371567658" sldId="307"/>
            <ac:spMk id="10" creationId="{13862131-F1D1-3FEE-3425-6D3F0D5B0DF5}"/>
          </ac:spMkLst>
        </pc:spChg>
        <pc:spChg chg="add mod">
          <ac:chgData name="John Laird" userId="514aed82f2490a09" providerId="LiveId" clId="{C7C30294-4D35-4C68-B5F1-09CB76658DCC}" dt="2025-05-04T17:57:16.531" v="18300" actId="1076"/>
          <ac:spMkLst>
            <pc:docMk/>
            <pc:sldMk cId="371567658" sldId="307"/>
            <ac:spMk id="12" creationId="{957D3073-9757-5EED-F7A8-77B23758C04E}"/>
          </ac:spMkLst>
        </pc:spChg>
        <pc:spChg chg="add del mod">
          <ac:chgData name="John Laird" userId="514aed82f2490a09" providerId="LiveId" clId="{C7C30294-4D35-4C68-B5F1-09CB76658DCC}" dt="2025-05-02T21:34:02.854" v="15543" actId="21"/>
          <ac:spMkLst>
            <pc:docMk/>
            <pc:sldMk cId="371567658" sldId="307"/>
            <ac:spMk id="15" creationId="{B2E4B407-84C1-6DE8-00D3-8B6CBBEF7F25}"/>
          </ac:spMkLst>
        </pc:spChg>
        <pc:spChg chg="add del mod">
          <ac:chgData name="John Laird" userId="514aed82f2490a09" providerId="LiveId" clId="{C7C30294-4D35-4C68-B5F1-09CB76658DCC}" dt="2025-05-03T19:57:56.155" v="16319" actId="21"/>
          <ac:spMkLst>
            <pc:docMk/>
            <pc:sldMk cId="371567658" sldId="307"/>
            <ac:spMk id="16" creationId="{8D264CB5-367C-5E10-8E16-28A4E09E42DD}"/>
          </ac:spMkLst>
        </pc:spChg>
        <pc:spChg chg="mod topLvl">
          <ac:chgData name="John Laird" userId="514aed82f2490a09" providerId="LiveId" clId="{C7C30294-4D35-4C68-B5F1-09CB76658DCC}" dt="2025-05-04T17:57:16.531" v="18300" actId="1076"/>
          <ac:spMkLst>
            <pc:docMk/>
            <pc:sldMk cId="371567658" sldId="307"/>
            <ac:spMk id="58" creationId="{33EDDFE2-E9EB-BF26-DF27-7C7B45102372}"/>
          </ac:spMkLst>
        </pc:spChg>
        <pc:spChg chg="del mod topLvl">
          <ac:chgData name="John Laird" userId="514aed82f2490a09" providerId="LiveId" clId="{C7C30294-4D35-4C68-B5F1-09CB76658DCC}" dt="2025-05-02T16:03:24.321" v="14950" actId="478"/>
          <ac:spMkLst>
            <pc:docMk/>
            <pc:sldMk cId="371567658" sldId="307"/>
            <ac:spMk id="59" creationId="{388164CE-D355-C20F-8CDC-9A3C8D4697AF}"/>
          </ac:spMkLst>
        </pc:spChg>
        <pc:spChg chg="del mod topLvl">
          <ac:chgData name="John Laird" userId="514aed82f2490a09" providerId="LiveId" clId="{C7C30294-4D35-4C68-B5F1-09CB76658DCC}" dt="2025-05-02T16:05:47.691" v="14974" actId="478"/>
          <ac:spMkLst>
            <pc:docMk/>
            <pc:sldMk cId="371567658" sldId="307"/>
            <ac:spMk id="60" creationId="{BCA0E22F-B25F-7B7D-B6A5-487C32AACCB9}"/>
          </ac:spMkLst>
        </pc:spChg>
        <pc:spChg chg="del mod topLvl">
          <ac:chgData name="John Laird" userId="514aed82f2490a09" providerId="LiveId" clId="{C7C30294-4D35-4C68-B5F1-09CB76658DCC}" dt="2025-05-02T16:05:57.299" v="14977" actId="478"/>
          <ac:spMkLst>
            <pc:docMk/>
            <pc:sldMk cId="371567658" sldId="307"/>
            <ac:spMk id="61" creationId="{920DAA48-61A6-D3F2-6B6B-E096EAC42675}"/>
          </ac:spMkLst>
        </pc:spChg>
        <pc:spChg chg="mod topLvl">
          <ac:chgData name="John Laird" userId="514aed82f2490a09" providerId="LiveId" clId="{C7C30294-4D35-4C68-B5F1-09CB76658DCC}" dt="2025-05-04T17:57:16.531" v="18300" actId="1076"/>
          <ac:spMkLst>
            <pc:docMk/>
            <pc:sldMk cId="371567658" sldId="307"/>
            <ac:spMk id="66" creationId="{C80375C9-D13E-3537-45DD-BA81FE636D30}"/>
          </ac:spMkLst>
        </pc:spChg>
        <pc:spChg chg="mod topLvl">
          <ac:chgData name="John Laird" userId="514aed82f2490a09" providerId="LiveId" clId="{C7C30294-4D35-4C68-B5F1-09CB76658DCC}" dt="2025-05-04T17:57:16.531" v="18300" actId="1076"/>
          <ac:spMkLst>
            <pc:docMk/>
            <pc:sldMk cId="371567658" sldId="307"/>
            <ac:spMk id="67" creationId="{95EA8EBA-09FD-BF04-FC2C-49CBABE5AAAB}"/>
          </ac:spMkLst>
        </pc:spChg>
        <pc:spChg chg="mod topLvl">
          <ac:chgData name="John Laird" userId="514aed82f2490a09" providerId="LiveId" clId="{C7C30294-4D35-4C68-B5F1-09CB76658DCC}" dt="2025-05-04T17:57:16.531" v="18300" actId="1076"/>
          <ac:spMkLst>
            <pc:docMk/>
            <pc:sldMk cId="371567658" sldId="307"/>
            <ac:spMk id="68" creationId="{7D39AFA5-5FB9-45D7-59BF-16701EEF076B}"/>
          </ac:spMkLst>
        </pc:spChg>
        <pc:spChg chg="mod topLvl">
          <ac:chgData name="John Laird" userId="514aed82f2490a09" providerId="LiveId" clId="{C7C30294-4D35-4C68-B5F1-09CB76658DCC}" dt="2025-05-04T17:57:16.531" v="18300" actId="1076"/>
          <ac:spMkLst>
            <pc:docMk/>
            <pc:sldMk cId="371567658" sldId="307"/>
            <ac:spMk id="69" creationId="{C4E084E0-68F4-5E1B-A7C7-FA3DAED6F638}"/>
          </ac:spMkLst>
        </pc:spChg>
        <pc:spChg chg="mod topLvl">
          <ac:chgData name="John Laird" userId="514aed82f2490a09" providerId="LiveId" clId="{C7C30294-4D35-4C68-B5F1-09CB76658DCC}" dt="2025-05-04T17:57:16.531" v="18300" actId="1076"/>
          <ac:spMkLst>
            <pc:docMk/>
            <pc:sldMk cId="371567658" sldId="307"/>
            <ac:spMk id="77" creationId="{7FD38554-7F15-F902-502C-7BF3461C6674}"/>
          </ac:spMkLst>
        </pc:spChg>
        <pc:spChg chg="mod topLvl">
          <ac:chgData name="John Laird" userId="514aed82f2490a09" providerId="LiveId" clId="{C7C30294-4D35-4C68-B5F1-09CB76658DCC}" dt="2025-05-04T17:57:16.531" v="18300" actId="1076"/>
          <ac:spMkLst>
            <pc:docMk/>
            <pc:sldMk cId="371567658" sldId="307"/>
            <ac:spMk id="78" creationId="{66335A38-2090-09F1-6747-F351BEC99886}"/>
          </ac:spMkLst>
        </pc:spChg>
        <pc:spChg chg="mod topLvl">
          <ac:chgData name="John Laird" userId="514aed82f2490a09" providerId="LiveId" clId="{C7C30294-4D35-4C68-B5F1-09CB76658DCC}" dt="2025-05-04T17:57:16.531" v="18300" actId="1076"/>
          <ac:spMkLst>
            <pc:docMk/>
            <pc:sldMk cId="371567658" sldId="307"/>
            <ac:spMk id="79" creationId="{1A70890E-1916-33A1-559D-5C3F4EEC327A}"/>
          </ac:spMkLst>
        </pc:spChg>
        <pc:spChg chg="mod topLvl">
          <ac:chgData name="John Laird" userId="514aed82f2490a09" providerId="LiveId" clId="{C7C30294-4D35-4C68-B5F1-09CB76658DCC}" dt="2025-05-04T17:57:16.531" v="18300" actId="1076"/>
          <ac:spMkLst>
            <pc:docMk/>
            <pc:sldMk cId="371567658" sldId="307"/>
            <ac:spMk id="80" creationId="{E42A46F7-54C9-81C9-531B-B8B028861F5D}"/>
          </ac:spMkLst>
        </pc:spChg>
        <pc:spChg chg="mod topLvl">
          <ac:chgData name="John Laird" userId="514aed82f2490a09" providerId="LiveId" clId="{C7C30294-4D35-4C68-B5F1-09CB76658DCC}" dt="2025-05-04T17:57:16.531" v="18300" actId="1076"/>
          <ac:spMkLst>
            <pc:docMk/>
            <pc:sldMk cId="371567658" sldId="307"/>
            <ac:spMk id="85" creationId="{09034D5F-DFD9-1BCE-B629-D157C9C05184}"/>
          </ac:spMkLst>
        </pc:spChg>
        <pc:spChg chg="mod topLvl">
          <ac:chgData name="John Laird" userId="514aed82f2490a09" providerId="LiveId" clId="{C7C30294-4D35-4C68-B5F1-09CB76658DCC}" dt="2025-05-04T17:57:16.531" v="18300" actId="1076"/>
          <ac:spMkLst>
            <pc:docMk/>
            <pc:sldMk cId="371567658" sldId="307"/>
            <ac:spMk id="86" creationId="{544B4D12-9145-0AD6-5F3A-E17D26DEFB2F}"/>
          </ac:spMkLst>
        </pc:spChg>
        <pc:spChg chg="mod topLvl">
          <ac:chgData name="John Laird" userId="514aed82f2490a09" providerId="LiveId" clId="{C7C30294-4D35-4C68-B5F1-09CB76658DCC}" dt="2025-05-04T17:57:16.531" v="18300" actId="1076"/>
          <ac:spMkLst>
            <pc:docMk/>
            <pc:sldMk cId="371567658" sldId="307"/>
            <ac:spMk id="87" creationId="{C5CB4B5D-46BD-6563-44E6-D4DB72197924}"/>
          </ac:spMkLst>
        </pc:spChg>
        <pc:spChg chg="mod topLvl">
          <ac:chgData name="John Laird" userId="514aed82f2490a09" providerId="LiveId" clId="{C7C30294-4D35-4C68-B5F1-09CB76658DCC}" dt="2025-05-04T17:57:16.531" v="18300" actId="1076"/>
          <ac:spMkLst>
            <pc:docMk/>
            <pc:sldMk cId="371567658" sldId="307"/>
            <ac:spMk id="88" creationId="{EF7468E1-0E36-10E8-4BE3-965FFAD358F9}"/>
          </ac:spMkLst>
        </pc:spChg>
        <pc:grpChg chg="add mod">
          <ac:chgData name="John Laird" userId="514aed82f2490a09" providerId="LiveId" clId="{C7C30294-4D35-4C68-B5F1-09CB76658DCC}" dt="2025-05-02T17:24:52.533" v="15121" actId="164"/>
          <ac:grpSpMkLst>
            <pc:docMk/>
            <pc:sldMk cId="371567658" sldId="307"/>
            <ac:grpSpMk id="14" creationId="{FF7B8E28-9116-39A6-22FB-15C4689D4E0B}"/>
          </ac:grpSpMkLst>
        </pc:grpChg>
        <pc:grpChg chg="add del mod">
          <ac:chgData name="John Laird" userId="514aed82f2490a09" providerId="LiveId" clId="{C7C30294-4D35-4C68-B5F1-09CB76658DCC}" dt="2025-05-02T15:13:30.107" v="14928" actId="165"/>
          <ac:grpSpMkLst>
            <pc:docMk/>
            <pc:sldMk cId="371567658" sldId="307"/>
            <ac:grpSpMk id="57" creationId="{2A24BBB7-EA9A-5623-2CE0-2A9D65A967B8}"/>
          </ac:grpSpMkLst>
        </pc:grpChg>
        <pc:grpChg chg="add del mod">
          <ac:chgData name="John Laird" userId="514aed82f2490a09" providerId="LiveId" clId="{C7C30294-4D35-4C68-B5F1-09CB76658DCC}" dt="2025-05-02T15:13:30.107" v="14928" actId="165"/>
          <ac:grpSpMkLst>
            <pc:docMk/>
            <pc:sldMk cId="371567658" sldId="307"/>
            <ac:grpSpMk id="65" creationId="{22F0C8EF-01E2-3D70-893F-AC2FC581294A}"/>
          </ac:grpSpMkLst>
        </pc:grpChg>
        <pc:grpChg chg="add del mod">
          <ac:chgData name="John Laird" userId="514aed82f2490a09" providerId="LiveId" clId="{C7C30294-4D35-4C68-B5F1-09CB76658DCC}" dt="2025-05-02T15:13:30.107" v="14928" actId="165"/>
          <ac:grpSpMkLst>
            <pc:docMk/>
            <pc:sldMk cId="371567658" sldId="307"/>
            <ac:grpSpMk id="76" creationId="{B7E7C055-5028-5DCF-73D8-B063492F844E}"/>
          </ac:grpSpMkLst>
        </pc:grpChg>
        <pc:grpChg chg="add del mod">
          <ac:chgData name="John Laird" userId="514aed82f2490a09" providerId="LiveId" clId="{C7C30294-4D35-4C68-B5F1-09CB76658DCC}" dt="2025-05-02T15:13:30.107" v="14928" actId="165"/>
          <ac:grpSpMkLst>
            <pc:docMk/>
            <pc:sldMk cId="371567658" sldId="307"/>
            <ac:grpSpMk id="84" creationId="{E2329FB9-FA59-7F02-E3BB-54ADCD875CB0}"/>
          </ac:grpSpMkLst>
        </pc:grpChg>
        <pc:cxnChg chg="add mod">
          <ac:chgData name="John Laird" userId="514aed82f2490a09" providerId="LiveId" clId="{C7C30294-4D35-4C68-B5F1-09CB76658DCC}" dt="2025-05-04T17:57:16.531" v="18300" actId="1076"/>
          <ac:cxnSpMkLst>
            <pc:docMk/>
            <pc:sldMk cId="371567658" sldId="307"/>
            <ac:cxnSpMk id="11" creationId="{46DF260F-9B66-AEA2-72F5-8E576BDC2C3B}"/>
          </ac:cxnSpMkLst>
        </pc:cxnChg>
        <pc:cxnChg chg="add mod">
          <ac:chgData name="John Laird" userId="514aed82f2490a09" providerId="LiveId" clId="{C7C30294-4D35-4C68-B5F1-09CB76658DCC}" dt="2025-05-04T17:57:16.531" v="18300" actId="1076"/>
          <ac:cxnSpMkLst>
            <pc:docMk/>
            <pc:sldMk cId="371567658" sldId="307"/>
            <ac:cxnSpMk id="13" creationId="{BF6AAEC8-DE06-C5BB-2BCD-47CFFDCADCDE}"/>
          </ac:cxnSpMkLst>
        </pc:cxnChg>
        <pc:cxnChg chg="mod topLvl">
          <ac:chgData name="John Laird" userId="514aed82f2490a09" providerId="LiveId" clId="{C7C30294-4D35-4C68-B5F1-09CB76658DCC}" dt="2025-05-04T17:57:16.531" v="18300" actId="1076"/>
          <ac:cxnSpMkLst>
            <pc:docMk/>
            <pc:sldMk cId="371567658" sldId="307"/>
            <ac:cxnSpMk id="62" creationId="{E5010F9E-E7D1-8554-1AA4-5E4ECBC656D1}"/>
          </ac:cxnSpMkLst>
        </pc:cxnChg>
        <pc:cxnChg chg="mod topLvl">
          <ac:chgData name="John Laird" userId="514aed82f2490a09" providerId="LiveId" clId="{C7C30294-4D35-4C68-B5F1-09CB76658DCC}" dt="2025-05-04T17:57:16.531" v="18300" actId="1076"/>
          <ac:cxnSpMkLst>
            <pc:docMk/>
            <pc:sldMk cId="371567658" sldId="307"/>
            <ac:cxnSpMk id="63" creationId="{1D411BCA-8844-C2B8-DB9E-DBC65F420011}"/>
          </ac:cxnSpMkLst>
        </pc:cxnChg>
        <pc:cxnChg chg="mod topLvl">
          <ac:chgData name="John Laird" userId="514aed82f2490a09" providerId="LiveId" clId="{C7C30294-4D35-4C68-B5F1-09CB76658DCC}" dt="2025-05-04T17:57:16.531" v="18300" actId="1076"/>
          <ac:cxnSpMkLst>
            <pc:docMk/>
            <pc:sldMk cId="371567658" sldId="307"/>
            <ac:cxnSpMk id="64" creationId="{A8C0C8FD-DE0E-1C36-20F4-21E46DAF9FE1}"/>
          </ac:cxnSpMkLst>
        </pc:cxnChg>
        <pc:cxnChg chg="mod topLvl">
          <ac:chgData name="John Laird" userId="514aed82f2490a09" providerId="LiveId" clId="{C7C30294-4D35-4C68-B5F1-09CB76658DCC}" dt="2025-05-04T17:57:16.531" v="18300" actId="1076"/>
          <ac:cxnSpMkLst>
            <pc:docMk/>
            <pc:sldMk cId="371567658" sldId="307"/>
            <ac:cxnSpMk id="70" creationId="{B147AFCC-3DBD-2DDE-791F-C90091C65A75}"/>
          </ac:cxnSpMkLst>
        </pc:cxnChg>
        <pc:cxnChg chg="mod topLvl">
          <ac:chgData name="John Laird" userId="514aed82f2490a09" providerId="LiveId" clId="{C7C30294-4D35-4C68-B5F1-09CB76658DCC}" dt="2025-05-04T17:57:16.531" v="18300" actId="1076"/>
          <ac:cxnSpMkLst>
            <pc:docMk/>
            <pc:sldMk cId="371567658" sldId="307"/>
            <ac:cxnSpMk id="71" creationId="{40563CD5-3FB0-E8E1-12BC-DF38C567FA94}"/>
          </ac:cxnSpMkLst>
        </pc:cxnChg>
        <pc:cxnChg chg="mod topLvl">
          <ac:chgData name="John Laird" userId="514aed82f2490a09" providerId="LiveId" clId="{C7C30294-4D35-4C68-B5F1-09CB76658DCC}" dt="2025-05-04T17:57:16.531" v="18300" actId="1076"/>
          <ac:cxnSpMkLst>
            <pc:docMk/>
            <pc:sldMk cId="371567658" sldId="307"/>
            <ac:cxnSpMk id="72" creationId="{288953B4-8A5B-B55B-0595-418D3C28D63A}"/>
          </ac:cxnSpMkLst>
        </pc:cxnChg>
        <pc:cxnChg chg="mod topLvl">
          <ac:chgData name="John Laird" userId="514aed82f2490a09" providerId="LiveId" clId="{C7C30294-4D35-4C68-B5F1-09CB76658DCC}" dt="2025-05-04T17:57:16.531" v="18300" actId="1076"/>
          <ac:cxnSpMkLst>
            <pc:docMk/>
            <pc:sldMk cId="371567658" sldId="307"/>
            <ac:cxnSpMk id="81" creationId="{55E94C51-8799-247A-7428-149429E80E1C}"/>
          </ac:cxnSpMkLst>
        </pc:cxnChg>
        <pc:cxnChg chg="mod topLvl">
          <ac:chgData name="John Laird" userId="514aed82f2490a09" providerId="LiveId" clId="{C7C30294-4D35-4C68-B5F1-09CB76658DCC}" dt="2025-05-04T17:57:16.531" v="18300" actId="1076"/>
          <ac:cxnSpMkLst>
            <pc:docMk/>
            <pc:sldMk cId="371567658" sldId="307"/>
            <ac:cxnSpMk id="82" creationId="{826F5AF0-AAA3-AEED-0DA0-D4F7995FEFB8}"/>
          </ac:cxnSpMkLst>
        </pc:cxnChg>
        <pc:cxnChg chg="mod topLvl">
          <ac:chgData name="John Laird" userId="514aed82f2490a09" providerId="LiveId" clId="{C7C30294-4D35-4C68-B5F1-09CB76658DCC}" dt="2025-05-04T17:57:16.531" v="18300" actId="1076"/>
          <ac:cxnSpMkLst>
            <pc:docMk/>
            <pc:sldMk cId="371567658" sldId="307"/>
            <ac:cxnSpMk id="83" creationId="{7D306DD5-8A8A-BA40-B799-39AA599FB2D4}"/>
          </ac:cxnSpMkLst>
        </pc:cxnChg>
        <pc:cxnChg chg="mod topLvl">
          <ac:chgData name="John Laird" userId="514aed82f2490a09" providerId="LiveId" clId="{C7C30294-4D35-4C68-B5F1-09CB76658DCC}" dt="2025-05-04T17:57:16.531" v="18300" actId="1076"/>
          <ac:cxnSpMkLst>
            <pc:docMk/>
            <pc:sldMk cId="371567658" sldId="307"/>
            <ac:cxnSpMk id="89" creationId="{B57C0EDA-2266-EA44-6210-3F24A394C949}"/>
          </ac:cxnSpMkLst>
        </pc:cxnChg>
        <pc:cxnChg chg="mod topLvl">
          <ac:chgData name="John Laird" userId="514aed82f2490a09" providerId="LiveId" clId="{C7C30294-4D35-4C68-B5F1-09CB76658DCC}" dt="2025-05-04T17:57:16.531" v="18300" actId="1076"/>
          <ac:cxnSpMkLst>
            <pc:docMk/>
            <pc:sldMk cId="371567658" sldId="307"/>
            <ac:cxnSpMk id="90" creationId="{F0BA4D9F-FB9E-0A7D-7310-1566A0F6092A}"/>
          </ac:cxnSpMkLst>
        </pc:cxnChg>
        <pc:cxnChg chg="mod topLvl">
          <ac:chgData name="John Laird" userId="514aed82f2490a09" providerId="LiveId" clId="{C7C30294-4D35-4C68-B5F1-09CB76658DCC}" dt="2025-05-04T17:57:16.531" v="18300" actId="1076"/>
          <ac:cxnSpMkLst>
            <pc:docMk/>
            <pc:sldMk cId="371567658" sldId="307"/>
            <ac:cxnSpMk id="91" creationId="{A7F1EAE9-CE81-98C3-26D9-4175B96F4819}"/>
          </ac:cxnSpMkLst>
        </pc:cxnChg>
      </pc:sldChg>
      <pc:sldChg chg="addSp delSp modSp del mod delAnim modAnim">
        <pc:chgData name="John Laird" userId="514aed82f2490a09" providerId="LiveId" clId="{C7C30294-4D35-4C68-B5F1-09CB76658DCC}" dt="2025-05-04T18:08:35.683" v="18780" actId="47"/>
        <pc:sldMkLst>
          <pc:docMk/>
          <pc:sldMk cId="1823066612" sldId="308"/>
        </pc:sldMkLst>
        <pc:picChg chg="del">
          <ac:chgData name="John Laird" userId="514aed82f2490a09" providerId="LiveId" clId="{C7C30294-4D35-4C68-B5F1-09CB76658DCC}" dt="2025-05-04T18:06:35.119" v="18736" actId="478"/>
          <ac:picMkLst>
            <pc:docMk/>
            <pc:sldMk cId="1823066612" sldId="308"/>
            <ac:picMk id="6" creationId="{7E7FB302-07AC-D474-0A8F-D78988DC04C4}"/>
          </ac:picMkLst>
        </pc:picChg>
        <pc:picChg chg="add mod">
          <ac:chgData name="John Laird" userId="514aed82f2490a09" providerId="LiveId" clId="{C7C30294-4D35-4C68-B5F1-09CB76658DCC}" dt="2025-05-04T18:06:43.943" v="18738" actId="1076"/>
          <ac:picMkLst>
            <pc:docMk/>
            <pc:sldMk cId="1823066612" sldId="308"/>
            <ac:picMk id="7" creationId="{FB53FE4C-29FE-C264-43EF-58CB766E9152}"/>
          </ac:picMkLst>
        </pc:picChg>
      </pc:sldChg>
      <pc:sldChg chg="addSp delSp modSp new mod ord delAnim modAnim">
        <pc:chgData name="John Laird" userId="514aed82f2490a09" providerId="LiveId" clId="{C7C30294-4D35-4C68-B5F1-09CB76658DCC}" dt="2025-05-02T21:40:55.624" v="15802" actId="20577"/>
        <pc:sldMkLst>
          <pc:docMk/>
          <pc:sldMk cId="4286234038" sldId="308"/>
        </pc:sldMkLst>
        <pc:spChg chg="mod">
          <ac:chgData name="John Laird" userId="514aed82f2490a09" providerId="LiveId" clId="{C7C30294-4D35-4C68-B5F1-09CB76658DCC}" dt="2025-05-02T21:39:17.436" v="15702" actId="20577"/>
          <ac:spMkLst>
            <pc:docMk/>
            <pc:sldMk cId="4286234038" sldId="308"/>
            <ac:spMk id="2" creationId="{945D2AA4-C8C8-429D-EE4E-C3E6AF74EE98}"/>
          </ac:spMkLst>
        </pc:spChg>
        <pc:spChg chg="mod">
          <ac:chgData name="John Laird" userId="514aed82f2490a09" providerId="LiveId" clId="{C7C30294-4D35-4C68-B5F1-09CB76658DCC}" dt="2025-05-02T21:40:55.624" v="15802" actId="20577"/>
          <ac:spMkLst>
            <pc:docMk/>
            <pc:sldMk cId="4286234038" sldId="308"/>
            <ac:spMk id="3" creationId="{C686DAD5-46D1-F38A-2412-FAEF0F397ED4}"/>
          </ac:spMkLst>
        </pc:spChg>
        <pc:spChg chg="add mod">
          <ac:chgData name="John Laird" userId="514aed82f2490a09" providerId="LiveId" clId="{C7C30294-4D35-4C68-B5F1-09CB76658DCC}" dt="2025-05-02T21:40:50.162" v="15801" actId="1076"/>
          <ac:spMkLst>
            <pc:docMk/>
            <pc:sldMk cId="4286234038" sldId="308"/>
            <ac:spMk id="9" creationId="{06E19676-21FE-2DA0-E44B-5463DA7CE892}"/>
          </ac:spMkLst>
        </pc:spChg>
        <pc:spChg chg="add mod">
          <ac:chgData name="John Laird" userId="514aed82f2490a09" providerId="LiveId" clId="{C7C30294-4D35-4C68-B5F1-09CB76658DCC}" dt="2025-05-02T21:40:46.976" v="15799" actId="1076"/>
          <ac:spMkLst>
            <pc:docMk/>
            <pc:sldMk cId="4286234038" sldId="308"/>
            <ac:spMk id="11" creationId="{480612EF-4B72-D985-67C3-837B77DA1E6E}"/>
          </ac:spMkLst>
        </pc:spChg>
        <pc:spChg chg="add del mod">
          <ac:chgData name="John Laird" userId="514aed82f2490a09" providerId="LiveId" clId="{C7C30294-4D35-4C68-B5F1-09CB76658DCC}" dt="2025-05-02T21:40:08.063" v="15791" actId="478"/>
          <ac:spMkLst>
            <pc:docMk/>
            <pc:sldMk cId="4286234038" sldId="308"/>
            <ac:spMk id="12" creationId="{BBC19715-6851-9B98-0EEC-EF48C4A5A88B}"/>
          </ac:spMkLst>
        </pc:spChg>
        <pc:picChg chg="add mod">
          <ac:chgData name="John Laird" userId="514aed82f2490a09" providerId="LiveId" clId="{C7C30294-4D35-4C68-B5F1-09CB76658DCC}" dt="2025-05-02T17:30:37.193" v="15260" actId="554"/>
          <ac:picMkLst>
            <pc:docMk/>
            <pc:sldMk cId="4286234038" sldId="308"/>
            <ac:picMk id="5" creationId="{2E591FAB-ECFD-FD08-85C5-C21F31079125}"/>
          </ac:picMkLst>
        </pc:picChg>
        <pc:picChg chg="add mod modCrop">
          <ac:chgData name="John Laird" userId="514aed82f2490a09" providerId="LiveId" clId="{C7C30294-4D35-4C68-B5F1-09CB76658DCC}" dt="2025-05-02T17:30:37.193" v="15260" actId="554"/>
          <ac:picMkLst>
            <pc:docMk/>
            <pc:sldMk cId="4286234038" sldId="308"/>
            <ac:picMk id="6" creationId="{7E7FB302-07AC-D474-0A8F-D78988DC04C4}"/>
          </ac:picMkLst>
        </pc:picChg>
        <pc:picChg chg="add del mod">
          <ac:chgData name="John Laird" userId="514aed82f2490a09" providerId="LiveId" clId="{C7C30294-4D35-4C68-B5F1-09CB76658DCC}" dt="2025-05-02T17:28:24.415" v="15235" actId="478"/>
          <ac:picMkLst>
            <pc:docMk/>
            <pc:sldMk cId="4286234038" sldId="308"/>
            <ac:picMk id="7" creationId="{129EAB69-8BF3-71DE-E195-06C73FD8E94F}"/>
          </ac:picMkLst>
        </pc:picChg>
      </pc:sldChg>
      <pc:sldChg chg="modSp new mod ord">
        <pc:chgData name="John Laird" userId="514aed82f2490a09" providerId="LiveId" clId="{C7C30294-4D35-4C68-B5F1-09CB76658DCC}" dt="2025-05-01T20:45:31.419" v="13102"/>
        <pc:sldMkLst>
          <pc:docMk/>
          <pc:sldMk cId="1454627374" sldId="309"/>
        </pc:sldMkLst>
        <pc:spChg chg="mod">
          <ac:chgData name="John Laird" userId="514aed82f2490a09" providerId="LiveId" clId="{C7C30294-4D35-4C68-B5F1-09CB76658DCC}" dt="2025-05-01T16:36:51.368" v="7912" actId="20577"/>
          <ac:spMkLst>
            <pc:docMk/>
            <pc:sldMk cId="1454627374" sldId="309"/>
            <ac:spMk id="2" creationId="{5A974A8C-A323-1CCB-C7AB-6C36BB7596FB}"/>
          </ac:spMkLst>
        </pc:spChg>
        <pc:spChg chg="mod">
          <ac:chgData name="John Laird" userId="514aed82f2490a09" providerId="LiveId" clId="{C7C30294-4D35-4C68-B5F1-09CB76658DCC}" dt="2025-05-01T18:09:20.606" v="9862" actId="20577"/>
          <ac:spMkLst>
            <pc:docMk/>
            <pc:sldMk cId="1454627374" sldId="309"/>
            <ac:spMk id="3" creationId="{D17808A4-82FD-74E1-4878-5658775EA7B9}"/>
          </ac:spMkLst>
        </pc:spChg>
      </pc:sldChg>
      <pc:sldChg chg="modSp new del mod">
        <pc:chgData name="John Laird" userId="514aed82f2490a09" providerId="LiveId" clId="{C7C30294-4D35-4C68-B5F1-09CB76658DCC}" dt="2025-05-04T18:52:11.912" v="20985" actId="47"/>
        <pc:sldMkLst>
          <pc:docMk/>
          <pc:sldMk cId="322581495" sldId="310"/>
        </pc:sldMkLst>
        <pc:spChg chg="mod">
          <ac:chgData name="John Laird" userId="514aed82f2490a09" providerId="LiveId" clId="{C7C30294-4D35-4C68-B5F1-09CB76658DCC}" dt="2025-05-01T16:39:29.501" v="8282" actId="20577"/>
          <ac:spMkLst>
            <pc:docMk/>
            <pc:sldMk cId="322581495" sldId="310"/>
            <ac:spMk id="2" creationId="{F1B5D48A-7214-D0E9-C5FE-5E4B9422FD09}"/>
          </ac:spMkLst>
        </pc:spChg>
        <pc:spChg chg="mod">
          <ac:chgData name="John Laird" userId="514aed82f2490a09" providerId="LiveId" clId="{C7C30294-4D35-4C68-B5F1-09CB76658DCC}" dt="2025-05-01T21:15:26.019" v="13188" actId="20577"/>
          <ac:spMkLst>
            <pc:docMk/>
            <pc:sldMk cId="322581495" sldId="310"/>
            <ac:spMk id="3" creationId="{2F2026B4-92BD-1827-C2DD-8C907D7F9A2D}"/>
          </ac:spMkLst>
        </pc:spChg>
      </pc:sldChg>
      <pc:sldChg chg="modSp new mod modAnim">
        <pc:chgData name="John Laird" userId="514aed82f2490a09" providerId="LiveId" clId="{C7C30294-4D35-4C68-B5F1-09CB76658DCC}" dt="2025-05-05T18:36:54.861" v="23546"/>
        <pc:sldMkLst>
          <pc:docMk/>
          <pc:sldMk cId="3824218467" sldId="311"/>
        </pc:sldMkLst>
        <pc:spChg chg="mod">
          <ac:chgData name="John Laird" userId="514aed82f2490a09" providerId="LiveId" clId="{C7C30294-4D35-4C68-B5F1-09CB76658DCC}" dt="2025-05-04T21:15:51.202" v="23179" actId="20577"/>
          <ac:spMkLst>
            <pc:docMk/>
            <pc:sldMk cId="3824218467" sldId="311"/>
            <ac:spMk id="2" creationId="{A2C0067C-A269-289A-8FA2-452BD574FD92}"/>
          </ac:spMkLst>
        </pc:spChg>
        <pc:spChg chg="mod">
          <ac:chgData name="John Laird" userId="514aed82f2490a09" providerId="LiveId" clId="{C7C30294-4D35-4C68-B5F1-09CB76658DCC}" dt="2025-05-04T21:16:04.465" v="23192" actId="14100"/>
          <ac:spMkLst>
            <pc:docMk/>
            <pc:sldMk cId="3824218467" sldId="311"/>
            <ac:spMk id="3" creationId="{43F3DC3C-91D2-6619-8567-F8C3D7716E0F}"/>
          </ac:spMkLst>
        </pc:spChg>
      </pc:sldChg>
      <pc:sldChg chg="addSp delSp modSp new del mod ord">
        <pc:chgData name="John Laird" userId="514aed82f2490a09" providerId="LiveId" clId="{C7C30294-4D35-4C68-B5F1-09CB76658DCC}" dt="2025-05-03T20:48:41.598" v="17127" actId="47"/>
        <pc:sldMkLst>
          <pc:docMk/>
          <pc:sldMk cId="412903864" sldId="312"/>
        </pc:sldMkLst>
        <pc:spChg chg="mod">
          <ac:chgData name="John Laird" userId="514aed82f2490a09" providerId="LiveId" clId="{C7C30294-4D35-4C68-B5F1-09CB76658DCC}" dt="2025-05-03T20:43:55.514" v="17020" actId="20577"/>
          <ac:spMkLst>
            <pc:docMk/>
            <pc:sldMk cId="412903864" sldId="312"/>
            <ac:spMk id="2" creationId="{87C2D760-CC24-C158-FE4A-6F8162A84AAA}"/>
          </ac:spMkLst>
        </pc:spChg>
        <pc:spChg chg="mod">
          <ac:chgData name="John Laird" userId="514aed82f2490a09" providerId="LiveId" clId="{C7C30294-4D35-4C68-B5F1-09CB76658DCC}" dt="2025-05-03T20:45:57.374" v="17036" actId="20577"/>
          <ac:spMkLst>
            <pc:docMk/>
            <pc:sldMk cId="412903864" sldId="312"/>
            <ac:spMk id="3" creationId="{D002E2B4-D866-BA14-4660-86D3BDA7C95B}"/>
          </ac:spMkLst>
        </pc:spChg>
        <pc:spChg chg="add del">
          <ac:chgData name="John Laird" userId="514aed82f2490a09" providerId="LiveId" clId="{C7C30294-4D35-4C68-B5F1-09CB76658DCC}" dt="2025-05-01T21:17:15.704" v="13208" actId="22"/>
          <ac:spMkLst>
            <pc:docMk/>
            <pc:sldMk cId="412903864" sldId="312"/>
            <ac:spMk id="6" creationId="{85F4A950-18C4-1027-FFC9-4DFC7292A8BD}"/>
          </ac:spMkLst>
        </pc:spChg>
      </pc:sldChg>
      <pc:sldChg chg="modSp new del mod">
        <pc:chgData name="John Laird" userId="514aed82f2490a09" providerId="LiveId" clId="{C7C30294-4D35-4C68-B5F1-09CB76658DCC}" dt="2025-05-01T20:26:40.220" v="12801" actId="47"/>
        <pc:sldMkLst>
          <pc:docMk/>
          <pc:sldMk cId="3238896209" sldId="313"/>
        </pc:sldMkLst>
        <pc:spChg chg="mod">
          <ac:chgData name="John Laird" userId="514aed82f2490a09" providerId="LiveId" clId="{C7C30294-4D35-4C68-B5F1-09CB76658DCC}" dt="2025-05-01T18:37:04.269" v="11271" actId="20577"/>
          <ac:spMkLst>
            <pc:docMk/>
            <pc:sldMk cId="3238896209" sldId="313"/>
            <ac:spMk id="2" creationId="{A6FC435F-B82E-7B34-6D66-48C76CE3EA7A}"/>
          </ac:spMkLst>
        </pc:spChg>
        <pc:spChg chg="mod">
          <ac:chgData name="John Laird" userId="514aed82f2490a09" providerId="LiveId" clId="{C7C30294-4D35-4C68-B5F1-09CB76658DCC}" dt="2025-05-01T18:44:53.043" v="11784" actId="14100"/>
          <ac:spMkLst>
            <pc:docMk/>
            <pc:sldMk cId="3238896209" sldId="313"/>
            <ac:spMk id="3" creationId="{A5A77CD8-2DA6-F983-499D-D7FBDF3252B1}"/>
          </ac:spMkLst>
        </pc:spChg>
      </pc:sldChg>
      <pc:sldChg chg="modSp add mod ord modAnim">
        <pc:chgData name="John Laird" userId="514aed82f2490a09" providerId="LiveId" clId="{C7C30294-4D35-4C68-B5F1-09CB76658DCC}" dt="2025-05-04T21:13:05.128" v="23065" actId="6549"/>
        <pc:sldMkLst>
          <pc:docMk/>
          <pc:sldMk cId="1626445678" sldId="314"/>
        </pc:sldMkLst>
        <pc:spChg chg="mod">
          <ac:chgData name="John Laird" userId="514aed82f2490a09" providerId="LiveId" clId="{C7C30294-4D35-4C68-B5F1-09CB76658DCC}" dt="2025-05-01T18:46:16.678" v="11812" actId="20577"/>
          <ac:spMkLst>
            <pc:docMk/>
            <pc:sldMk cId="1626445678" sldId="314"/>
            <ac:spMk id="2" creationId="{A6FC435F-B82E-7B34-6D66-48C76CE3EA7A}"/>
          </ac:spMkLst>
        </pc:spChg>
        <pc:spChg chg="mod">
          <ac:chgData name="John Laird" userId="514aed82f2490a09" providerId="LiveId" clId="{C7C30294-4D35-4C68-B5F1-09CB76658DCC}" dt="2025-05-04T21:13:05.128" v="23065" actId="6549"/>
          <ac:spMkLst>
            <pc:docMk/>
            <pc:sldMk cId="1626445678" sldId="314"/>
            <ac:spMk id="3" creationId="{A5A77CD8-2DA6-F983-499D-D7FBDF3252B1}"/>
          </ac:spMkLst>
        </pc:spChg>
      </pc:sldChg>
      <pc:sldChg chg="addSp modSp new mod modAnim">
        <pc:chgData name="John Laird" userId="514aed82f2490a09" providerId="LiveId" clId="{C7C30294-4D35-4C68-B5F1-09CB76658DCC}" dt="2025-05-03T21:12:00.175" v="17921" actId="20577"/>
        <pc:sldMkLst>
          <pc:docMk/>
          <pc:sldMk cId="2418870664" sldId="315"/>
        </pc:sldMkLst>
        <pc:spChg chg="mod">
          <ac:chgData name="John Laird" userId="514aed82f2490a09" providerId="LiveId" clId="{C7C30294-4D35-4C68-B5F1-09CB76658DCC}" dt="2025-05-03T21:12:00.175" v="17921" actId="20577"/>
          <ac:spMkLst>
            <pc:docMk/>
            <pc:sldMk cId="2418870664" sldId="315"/>
            <ac:spMk id="2" creationId="{8679AB0C-40A9-898A-0A54-E1CDA8BE1AC6}"/>
          </ac:spMkLst>
        </pc:spChg>
        <pc:spChg chg="mod">
          <ac:chgData name="John Laird" userId="514aed82f2490a09" providerId="LiveId" clId="{C7C30294-4D35-4C68-B5F1-09CB76658DCC}" dt="2025-05-01T20:39:42.080" v="12874" actId="20577"/>
          <ac:spMkLst>
            <pc:docMk/>
            <pc:sldMk cId="2418870664" sldId="315"/>
            <ac:spMk id="3" creationId="{A1C7BD0C-08ED-FD5B-6330-0C276F9CCA87}"/>
          </ac:spMkLst>
        </pc:spChg>
        <pc:picChg chg="add mod">
          <ac:chgData name="John Laird" userId="514aed82f2490a09" providerId="LiveId" clId="{C7C30294-4D35-4C68-B5F1-09CB76658DCC}" dt="2025-05-01T20:48:20.123" v="13124" actId="1076"/>
          <ac:picMkLst>
            <pc:docMk/>
            <pc:sldMk cId="2418870664" sldId="315"/>
            <ac:picMk id="5" creationId="{197991A8-90F8-A0E6-882B-EEA8D706F2F2}"/>
          </ac:picMkLst>
        </pc:picChg>
        <pc:picChg chg="add mod">
          <ac:chgData name="John Laird" userId="514aed82f2490a09" providerId="LiveId" clId="{C7C30294-4D35-4C68-B5F1-09CB76658DCC}" dt="2025-05-01T20:48:36.494" v="13129" actId="14100"/>
          <ac:picMkLst>
            <pc:docMk/>
            <pc:sldMk cId="2418870664" sldId="315"/>
            <ac:picMk id="6" creationId="{4A4851AB-79EA-2941-95B8-EADD9E6DB754}"/>
          </ac:picMkLst>
        </pc:picChg>
      </pc:sldChg>
      <pc:sldChg chg="modSp add mod modAnim">
        <pc:chgData name="John Laird" userId="514aed82f2490a09" providerId="LiveId" clId="{C7C30294-4D35-4C68-B5F1-09CB76658DCC}" dt="2025-05-04T21:16:52.996" v="23243" actId="20577"/>
        <pc:sldMkLst>
          <pc:docMk/>
          <pc:sldMk cId="608293744" sldId="316"/>
        </pc:sldMkLst>
        <pc:spChg chg="mod">
          <ac:chgData name="John Laird" userId="514aed82f2490a09" providerId="LiveId" clId="{C7C30294-4D35-4C68-B5F1-09CB76658DCC}" dt="2025-05-03T21:01:21.216" v="17346" actId="20577"/>
          <ac:spMkLst>
            <pc:docMk/>
            <pc:sldMk cId="608293744" sldId="316"/>
            <ac:spMk id="2" creationId="{87C2D760-CC24-C158-FE4A-6F8162A84AAA}"/>
          </ac:spMkLst>
        </pc:spChg>
        <pc:spChg chg="mod">
          <ac:chgData name="John Laird" userId="514aed82f2490a09" providerId="LiveId" clId="{C7C30294-4D35-4C68-B5F1-09CB76658DCC}" dt="2025-05-04T21:16:52.996" v="23243" actId="20577"/>
          <ac:spMkLst>
            <pc:docMk/>
            <pc:sldMk cId="608293744" sldId="316"/>
            <ac:spMk id="3" creationId="{D002E2B4-D866-BA14-4660-86D3BDA7C95B}"/>
          </ac:spMkLst>
        </pc:spChg>
      </pc:sldChg>
      <pc:sldChg chg="ord">
        <pc:chgData name="John Laird" userId="514aed82f2490a09" providerId="LiveId" clId="{C7C30294-4D35-4C68-B5F1-09CB76658DCC}" dt="2025-05-04T19:15:16.039" v="22097"/>
        <pc:sldMkLst>
          <pc:docMk/>
          <pc:sldMk cId="949874728" sldId="317"/>
        </pc:sldMkLst>
      </pc:sldChg>
      <pc:sldChg chg="addSp delSp modSp new mod modClrScheme modAnim chgLayout">
        <pc:chgData name="John Laird" userId="514aed82f2490a09" providerId="LiveId" clId="{C7C30294-4D35-4C68-B5F1-09CB76658DCC}" dt="2025-05-02T13:26:19.191" v="13678" actId="14838"/>
        <pc:sldMkLst>
          <pc:docMk/>
          <pc:sldMk cId="3740286069" sldId="317"/>
        </pc:sldMkLst>
        <pc:spChg chg="del">
          <ac:chgData name="John Laird" userId="514aed82f2490a09" providerId="LiveId" clId="{C7C30294-4D35-4C68-B5F1-09CB76658DCC}" dt="2025-05-02T13:23:37.933" v="13612" actId="700"/>
          <ac:spMkLst>
            <pc:docMk/>
            <pc:sldMk cId="3740286069" sldId="317"/>
            <ac:spMk id="2" creationId="{A7DCBC93-2C10-F2E5-E32C-91E94442A6FA}"/>
          </ac:spMkLst>
        </pc:spChg>
        <pc:spChg chg="del">
          <ac:chgData name="John Laird" userId="514aed82f2490a09" providerId="LiveId" clId="{C7C30294-4D35-4C68-B5F1-09CB76658DCC}" dt="2025-05-02T13:23:37.933" v="13612" actId="700"/>
          <ac:spMkLst>
            <pc:docMk/>
            <pc:sldMk cId="3740286069" sldId="317"/>
            <ac:spMk id="3" creationId="{D45FEE55-35DD-4D78-122F-A0F3E7D88DA1}"/>
          </ac:spMkLst>
        </pc:spChg>
        <pc:spChg chg="mod ord">
          <ac:chgData name="John Laird" userId="514aed82f2490a09" providerId="LiveId" clId="{C7C30294-4D35-4C68-B5F1-09CB76658DCC}" dt="2025-05-02T13:23:37.933" v="13612" actId="700"/>
          <ac:spMkLst>
            <pc:docMk/>
            <pc:sldMk cId="3740286069" sldId="317"/>
            <ac:spMk id="4" creationId="{0B0070A6-129C-CE31-2573-D3DF4FA0A083}"/>
          </ac:spMkLst>
        </pc:spChg>
        <pc:spChg chg="add mod">
          <ac:chgData name="John Laird" userId="514aed82f2490a09" providerId="LiveId" clId="{C7C30294-4D35-4C68-B5F1-09CB76658DCC}" dt="2025-05-02T13:26:19.191" v="13678" actId="14838"/>
          <ac:spMkLst>
            <pc:docMk/>
            <pc:sldMk cId="3740286069" sldId="317"/>
            <ac:spMk id="5" creationId="{AAC0FE29-1672-DB89-D303-B654905ECD95}"/>
          </ac:spMkLst>
        </pc:spChg>
        <pc:picChg chg="add mod">
          <ac:chgData name="John Laird" userId="514aed82f2490a09" providerId="LiveId" clId="{C7C30294-4D35-4C68-B5F1-09CB76658DCC}" dt="2025-05-02T13:23:25.395" v="13611" actId="14100"/>
          <ac:picMkLst>
            <pc:docMk/>
            <pc:sldMk cId="3740286069" sldId="317"/>
            <ac:picMk id="6" creationId="{E15B5AF2-E6A7-5CD8-AAB7-7C0A35D627C3}"/>
          </ac:picMkLst>
        </pc:picChg>
      </pc:sldChg>
      <pc:sldChg chg="new del">
        <pc:chgData name="John Laird" userId="514aed82f2490a09" providerId="LiveId" clId="{C7C30294-4D35-4C68-B5F1-09CB76658DCC}" dt="2025-05-02T13:29:20.859" v="13751" actId="47"/>
        <pc:sldMkLst>
          <pc:docMk/>
          <pc:sldMk cId="4060638963" sldId="318"/>
        </pc:sldMkLst>
      </pc:sldChg>
      <pc:sldChg chg="modSp new del mod">
        <pc:chgData name="John Laird" userId="514aed82f2490a09" providerId="LiveId" clId="{C7C30294-4D35-4C68-B5F1-09CB76658DCC}" dt="2025-05-02T17:26:08.378" v="15133" actId="47"/>
        <pc:sldMkLst>
          <pc:docMk/>
          <pc:sldMk cId="409302202" sldId="319"/>
        </pc:sldMkLst>
        <pc:spChg chg="mod">
          <ac:chgData name="John Laird" userId="514aed82f2490a09" providerId="LiveId" clId="{C7C30294-4D35-4C68-B5F1-09CB76658DCC}" dt="2025-05-02T13:57:54.464" v="14433"/>
          <ac:spMkLst>
            <pc:docMk/>
            <pc:sldMk cId="409302202" sldId="319"/>
            <ac:spMk id="3" creationId="{A7EB71EC-CBE0-1C20-1EDB-6C363D8598A2}"/>
          </ac:spMkLst>
        </pc:spChg>
      </pc:sldChg>
      <pc:sldChg chg="addSp delSp modSp add mod delAnim modAnim">
        <pc:chgData name="John Laird" userId="514aed82f2490a09" providerId="LiveId" clId="{C7C30294-4D35-4C68-B5F1-09CB76658DCC}" dt="2025-05-04T21:10:47.299" v="22991" actId="478"/>
        <pc:sldMkLst>
          <pc:docMk/>
          <pc:sldMk cId="416760650" sldId="320"/>
        </pc:sldMkLst>
        <pc:spChg chg="mod">
          <ac:chgData name="John Laird" userId="514aed82f2490a09" providerId="LiveId" clId="{C7C30294-4D35-4C68-B5F1-09CB76658DCC}" dt="2025-05-04T18:03:28.483" v="18627" actId="20577"/>
          <ac:spMkLst>
            <pc:docMk/>
            <pc:sldMk cId="416760650" sldId="320"/>
            <ac:spMk id="2" creationId="{DF5AE666-97AE-BCEE-6B86-5E8AD3FAA690}"/>
          </ac:spMkLst>
        </pc:spChg>
        <pc:spChg chg="add del mod">
          <ac:chgData name="John Laird" userId="514aed82f2490a09" providerId="LiveId" clId="{C7C30294-4D35-4C68-B5F1-09CB76658DCC}" dt="2025-05-03T20:01:55.835" v="16555" actId="478"/>
          <ac:spMkLst>
            <pc:docMk/>
            <pc:sldMk cId="416760650" sldId="320"/>
            <ac:spMk id="3" creationId="{2837C965-1E3F-1B9D-8380-9CE5910E3E71}"/>
          </ac:spMkLst>
        </pc:spChg>
        <pc:spChg chg="add del mod">
          <ac:chgData name="John Laird" userId="514aed82f2490a09" providerId="LiveId" clId="{C7C30294-4D35-4C68-B5F1-09CB76658DCC}" dt="2025-05-03T20:00:36.193" v="16526" actId="478"/>
          <ac:spMkLst>
            <pc:docMk/>
            <pc:sldMk cId="416760650" sldId="320"/>
            <ac:spMk id="5" creationId="{726EA235-C268-451D-01BC-D2C06E5C07FA}"/>
          </ac:spMkLst>
        </pc:spChg>
        <pc:spChg chg="add mod">
          <ac:chgData name="John Laird" userId="514aed82f2490a09" providerId="LiveId" clId="{C7C30294-4D35-4C68-B5F1-09CB76658DCC}" dt="2025-05-04T21:10:37.566" v="22990" actId="20577"/>
          <ac:spMkLst>
            <pc:docMk/>
            <pc:sldMk cId="416760650" sldId="320"/>
            <ac:spMk id="5" creationId="{BCC92A08-6040-DF9B-A373-1F83C07DF021}"/>
          </ac:spMkLst>
        </pc:spChg>
        <pc:spChg chg="add mod">
          <ac:chgData name="John Laird" userId="514aed82f2490a09" providerId="LiveId" clId="{C7C30294-4D35-4C68-B5F1-09CB76658DCC}" dt="2025-05-04T17:57:04.282" v="18299" actId="1036"/>
          <ac:spMkLst>
            <pc:docMk/>
            <pc:sldMk cId="416760650" sldId="320"/>
            <ac:spMk id="7" creationId="{8262F27A-03B7-6CAE-CF72-49FCCA0D1AB7}"/>
          </ac:spMkLst>
        </pc:spChg>
        <pc:spChg chg="mod">
          <ac:chgData name="John Laird" userId="514aed82f2490a09" providerId="LiveId" clId="{C7C30294-4D35-4C68-B5F1-09CB76658DCC}" dt="2025-05-04T17:57:04.282" v="18299" actId="1036"/>
          <ac:spMkLst>
            <pc:docMk/>
            <pc:sldMk cId="416760650" sldId="320"/>
            <ac:spMk id="10" creationId="{13862131-F1D1-3FEE-3425-6D3F0D5B0DF5}"/>
          </ac:spMkLst>
        </pc:spChg>
        <pc:spChg chg="del">
          <ac:chgData name="John Laird" userId="514aed82f2490a09" providerId="LiveId" clId="{C7C30294-4D35-4C68-B5F1-09CB76658DCC}" dt="2025-05-02T17:17:02.494" v="15070" actId="478"/>
          <ac:spMkLst>
            <pc:docMk/>
            <pc:sldMk cId="416760650" sldId="320"/>
            <ac:spMk id="12" creationId="{957D3073-9757-5EED-F7A8-77B23758C04E}"/>
          </ac:spMkLst>
        </pc:spChg>
        <pc:spChg chg="add del mod">
          <ac:chgData name="John Laird" userId="514aed82f2490a09" providerId="LiveId" clId="{C7C30294-4D35-4C68-B5F1-09CB76658DCC}" dt="2025-05-04T21:10:47.299" v="22991" actId="478"/>
          <ac:spMkLst>
            <pc:docMk/>
            <pc:sldMk cId="416760650" sldId="320"/>
            <ac:spMk id="14" creationId="{64FB68DC-7585-5840-4C67-F64C0C3CBD24}"/>
          </ac:spMkLst>
        </pc:spChg>
        <pc:spChg chg="add mod">
          <ac:chgData name="John Laird" userId="514aed82f2490a09" providerId="LiveId" clId="{C7C30294-4D35-4C68-B5F1-09CB76658DCC}" dt="2025-05-04T18:04:18.448" v="18702" actId="20577"/>
          <ac:spMkLst>
            <pc:docMk/>
            <pc:sldMk cId="416760650" sldId="320"/>
            <ac:spMk id="16" creationId="{8D264CB5-367C-5E10-8E16-28A4E09E42DD}"/>
          </ac:spMkLst>
        </pc:spChg>
        <pc:spChg chg="mod">
          <ac:chgData name="John Laird" userId="514aed82f2490a09" providerId="LiveId" clId="{C7C30294-4D35-4C68-B5F1-09CB76658DCC}" dt="2025-05-04T17:57:04.282" v="18299" actId="1036"/>
          <ac:spMkLst>
            <pc:docMk/>
            <pc:sldMk cId="416760650" sldId="320"/>
            <ac:spMk id="58" creationId="{33EDDFE2-E9EB-BF26-DF27-7C7B45102372}"/>
          </ac:spMkLst>
        </pc:spChg>
        <pc:spChg chg="mod">
          <ac:chgData name="John Laird" userId="514aed82f2490a09" providerId="LiveId" clId="{C7C30294-4D35-4C68-B5F1-09CB76658DCC}" dt="2025-05-04T17:57:04.282" v="18299" actId="1036"/>
          <ac:spMkLst>
            <pc:docMk/>
            <pc:sldMk cId="416760650" sldId="320"/>
            <ac:spMk id="66" creationId="{C80375C9-D13E-3537-45DD-BA81FE636D30}"/>
          </ac:spMkLst>
        </pc:spChg>
        <pc:spChg chg="mod">
          <ac:chgData name="John Laird" userId="514aed82f2490a09" providerId="LiveId" clId="{C7C30294-4D35-4C68-B5F1-09CB76658DCC}" dt="2025-05-04T17:57:04.282" v="18299" actId="1036"/>
          <ac:spMkLst>
            <pc:docMk/>
            <pc:sldMk cId="416760650" sldId="320"/>
            <ac:spMk id="67" creationId="{95EA8EBA-09FD-BF04-FC2C-49CBABE5AAAB}"/>
          </ac:spMkLst>
        </pc:spChg>
        <pc:spChg chg="add del">
          <ac:chgData name="John Laird" userId="514aed82f2490a09" providerId="LiveId" clId="{C7C30294-4D35-4C68-B5F1-09CB76658DCC}" dt="2025-05-02T17:16:43.224" v="15066" actId="478"/>
          <ac:spMkLst>
            <pc:docMk/>
            <pc:sldMk cId="416760650" sldId="320"/>
            <ac:spMk id="68" creationId="{7D39AFA5-5FB9-45D7-59BF-16701EEF076B}"/>
          </ac:spMkLst>
        </pc:spChg>
        <pc:spChg chg="del">
          <ac:chgData name="John Laird" userId="514aed82f2490a09" providerId="LiveId" clId="{C7C30294-4D35-4C68-B5F1-09CB76658DCC}" dt="2025-05-02T17:16:44.402" v="15067" actId="478"/>
          <ac:spMkLst>
            <pc:docMk/>
            <pc:sldMk cId="416760650" sldId="320"/>
            <ac:spMk id="69" creationId="{C4E084E0-68F4-5E1B-A7C7-FA3DAED6F638}"/>
          </ac:spMkLst>
        </pc:spChg>
        <pc:spChg chg="mod">
          <ac:chgData name="John Laird" userId="514aed82f2490a09" providerId="LiveId" clId="{C7C30294-4D35-4C68-B5F1-09CB76658DCC}" dt="2025-05-04T17:57:04.282" v="18299" actId="1036"/>
          <ac:spMkLst>
            <pc:docMk/>
            <pc:sldMk cId="416760650" sldId="320"/>
            <ac:spMk id="77" creationId="{7FD38554-7F15-F902-502C-7BF3461C6674}"/>
          </ac:spMkLst>
        </pc:spChg>
        <pc:spChg chg="del mod">
          <ac:chgData name="John Laird" userId="514aed82f2490a09" providerId="LiveId" clId="{C7C30294-4D35-4C68-B5F1-09CB76658DCC}" dt="2025-05-03T20:05:37.506" v="16646" actId="478"/>
          <ac:spMkLst>
            <pc:docMk/>
            <pc:sldMk cId="416760650" sldId="320"/>
            <ac:spMk id="78" creationId="{66335A38-2090-09F1-6747-F351BEC99886}"/>
          </ac:spMkLst>
        </pc:spChg>
        <pc:spChg chg="mod">
          <ac:chgData name="John Laird" userId="514aed82f2490a09" providerId="LiveId" clId="{C7C30294-4D35-4C68-B5F1-09CB76658DCC}" dt="2025-05-04T17:57:04.282" v="18299" actId="1036"/>
          <ac:spMkLst>
            <pc:docMk/>
            <pc:sldMk cId="416760650" sldId="320"/>
            <ac:spMk id="79" creationId="{1A70890E-1916-33A1-559D-5C3F4EEC327A}"/>
          </ac:spMkLst>
        </pc:spChg>
        <pc:spChg chg="mod">
          <ac:chgData name="John Laird" userId="514aed82f2490a09" providerId="LiveId" clId="{C7C30294-4D35-4C68-B5F1-09CB76658DCC}" dt="2025-05-04T17:57:04.282" v="18299" actId="1036"/>
          <ac:spMkLst>
            <pc:docMk/>
            <pc:sldMk cId="416760650" sldId="320"/>
            <ac:spMk id="80" creationId="{E42A46F7-54C9-81C9-531B-B8B028861F5D}"/>
          </ac:spMkLst>
        </pc:spChg>
        <pc:spChg chg="mod">
          <ac:chgData name="John Laird" userId="514aed82f2490a09" providerId="LiveId" clId="{C7C30294-4D35-4C68-B5F1-09CB76658DCC}" dt="2025-05-04T17:57:04.282" v="18299" actId="1036"/>
          <ac:spMkLst>
            <pc:docMk/>
            <pc:sldMk cId="416760650" sldId="320"/>
            <ac:spMk id="85" creationId="{09034D5F-DFD9-1BCE-B629-D157C9C05184}"/>
          </ac:spMkLst>
        </pc:spChg>
        <pc:spChg chg="mod">
          <ac:chgData name="John Laird" userId="514aed82f2490a09" providerId="LiveId" clId="{C7C30294-4D35-4C68-B5F1-09CB76658DCC}" dt="2025-05-04T17:57:04.282" v="18299" actId="1036"/>
          <ac:spMkLst>
            <pc:docMk/>
            <pc:sldMk cId="416760650" sldId="320"/>
            <ac:spMk id="86" creationId="{544B4D12-9145-0AD6-5F3A-E17D26DEFB2F}"/>
          </ac:spMkLst>
        </pc:spChg>
        <pc:spChg chg="mod">
          <ac:chgData name="John Laird" userId="514aed82f2490a09" providerId="LiveId" clId="{C7C30294-4D35-4C68-B5F1-09CB76658DCC}" dt="2025-05-04T17:57:04.282" v="18299" actId="1036"/>
          <ac:spMkLst>
            <pc:docMk/>
            <pc:sldMk cId="416760650" sldId="320"/>
            <ac:spMk id="87" creationId="{C5CB4B5D-46BD-6563-44E6-D4DB72197924}"/>
          </ac:spMkLst>
        </pc:spChg>
        <pc:spChg chg="mod">
          <ac:chgData name="John Laird" userId="514aed82f2490a09" providerId="LiveId" clId="{C7C30294-4D35-4C68-B5F1-09CB76658DCC}" dt="2025-05-04T17:57:04.282" v="18299" actId="1036"/>
          <ac:spMkLst>
            <pc:docMk/>
            <pc:sldMk cId="416760650" sldId="320"/>
            <ac:spMk id="88" creationId="{EF7468E1-0E36-10E8-4BE3-965FFAD358F9}"/>
          </ac:spMkLst>
        </pc:spChg>
        <pc:picChg chg="add del mod">
          <ac:chgData name="John Laird" userId="514aed82f2490a09" providerId="LiveId" clId="{C7C30294-4D35-4C68-B5F1-09CB76658DCC}" dt="2025-05-04T18:05:39.554" v="18714" actId="478"/>
          <ac:picMkLst>
            <pc:docMk/>
            <pc:sldMk cId="416760650" sldId="320"/>
            <ac:picMk id="6" creationId="{1C42AD5D-A3F9-C3BE-65C6-10417E937E03}"/>
          </ac:picMkLst>
        </pc:picChg>
        <pc:picChg chg="add del mod">
          <ac:chgData name="John Laird" userId="514aed82f2490a09" providerId="LiveId" clId="{C7C30294-4D35-4C68-B5F1-09CB76658DCC}" dt="2025-05-04T18:07:05.441" v="18741" actId="478"/>
          <ac:picMkLst>
            <pc:docMk/>
            <pc:sldMk cId="416760650" sldId="320"/>
            <ac:picMk id="8" creationId="{AAFFB893-57AE-6D52-A50F-041C660ED014}"/>
          </ac:picMkLst>
        </pc:picChg>
        <pc:picChg chg="add mod">
          <ac:chgData name="John Laird" userId="514aed82f2490a09" providerId="LiveId" clId="{C7C30294-4D35-4C68-B5F1-09CB76658DCC}" dt="2025-05-04T18:07:15.423" v="18745" actId="1076"/>
          <ac:picMkLst>
            <pc:docMk/>
            <pc:sldMk cId="416760650" sldId="320"/>
            <ac:picMk id="12" creationId="{D8BD0E60-8C00-BF77-4869-8430D5D48302}"/>
          </ac:picMkLst>
        </pc:picChg>
        <pc:cxnChg chg="add del mod">
          <ac:chgData name="John Laird" userId="514aed82f2490a09" providerId="LiveId" clId="{C7C30294-4D35-4C68-B5F1-09CB76658DCC}" dt="2025-05-03T20:04:01.380" v="16638" actId="478"/>
          <ac:cxnSpMkLst>
            <pc:docMk/>
            <pc:sldMk cId="416760650" sldId="320"/>
            <ac:cxnSpMk id="8" creationId="{554352AF-F0AC-DFBD-CC63-4EF9ECA864F8}"/>
          </ac:cxnSpMkLst>
        </pc:cxnChg>
        <pc:cxnChg chg="add del mod">
          <ac:chgData name="John Laird" userId="514aed82f2490a09" providerId="LiveId" clId="{C7C30294-4D35-4C68-B5F1-09CB76658DCC}" dt="2025-05-04T17:57:04.282" v="18299" actId="1036"/>
          <ac:cxnSpMkLst>
            <pc:docMk/>
            <pc:sldMk cId="416760650" sldId="320"/>
            <ac:cxnSpMk id="9" creationId="{6B7DF7BD-01A6-6BA0-E4BA-9C6015048D26}"/>
          </ac:cxnSpMkLst>
        </pc:cxnChg>
        <pc:cxnChg chg="mod">
          <ac:chgData name="John Laird" userId="514aed82f2490a09" providerId="LiveId" clId="{C7C30294-4D35-4C68-B5F1-09CB76658DCC}" dt="2025-05-04T17:57:04.282" v="18299" actId="1036"/>
          <ac:cxnSpMkLst>
            <pc:docMk/>
            <pc:sldMk cId="416760650" sldId="320"/>
            <ac:cxnSpMk id="11" creationId="{46DF260F-9B66-AEA2-72F5-8E576BDC2C3B}"/>
          </ac:cxnSpMkLst>
        </pc:cxnChg>
        <pc:cxnChg chg="del mod">
          <ac:chgData name="John Laird" userId="514aed82f2490a09" providerId="LiveId" clId="{C7C30294-4D35-4C68-B5F1-09CB76658DCC}" dt="2025-05-02T17:17:02.494" v="15070" actId="478"/>
          <ac:cxnSpMkLst>
            <pc:docMk/>
            <pc:sldMk cId="416760650" sldId="320"/>
            <ac:cxnSpMk id="13" creationId="{BF6AAEC8-DE06-C5BB-2BCD-47CFFDCADCDE}"/>
          </ac:cxnSpMkLst>
        </pc:cxnChg>
        <pc:cxnChg chg="mod">
          <ac:chgData name="John Laird" userId="514aed82f2490a09" providerId="LiveId" clId="{C7C30294-4D35-4C68-B5F1-09CB76658DCC}" dt="2025-05-04T17:57:04.282" v="18299" actId="1036"/>
          <ac:cxnSpMkLst>
            <pc:docMk/>
            <pc:sldMk cId="416760650" sldId="320"/>
            <ac:cxnSpMk id="62" creationId="{E5010F9E-E7D1-8554-1AA4-5E4ECBC656D1}"/>
          </ac:cxnSpMkLst>
        </pc:cxnChg>
        <pc:cxnChg chg="mod">
          <ac:chgData name="John Laird" userId="514aed82f2490a09" providerId="LiveId" clId="{C7C30294-4D35-4C68-B5F1-09CB76658DCC}" dt="2025-05-04T17:57:04.282" v="18299" actId="1036"/>
          <ac:cxnSpMkLst>
            <pc:docMk/>
            <pc:sldMk cId="416760650" sldId="320"/>
            <ac:cxnSpMk id="63" creationId="{1D411BCA-8844-C2B8-DB9E-DBC65F420011}"/>
          </ac:cxnSpMkLst>
        </pc:cxnChg>
        <pc:cxnChg chg="mod">
          <ac:chgData name="John Laird" userId="514aed82f2490a09" providerId="LiveId" clId="{C7C30294-4D35-4C68-B5F1-09CB76658DCC}" dt="2025-05-04T17:57:04.282" v="18299" actId="1036"/>
          <ac:cxnSpMkLst>
            <pc:docMk/>
            <pc:sldMk cId="416760650" sldId="320"/>
            <ac:cxnSpMk id="64" creationId="{A8C0C8FD-DE0E-1C36-20F4-21E46DAF9FE1}"/>
          </ac:cxnSpMkLst>
        </pc:cxnChg>
        <pc:cxnChg chg="mod">
          <ac:chgData name="John Laird" userId="514aed82f2490a09" providerId="LiveId" clId="{C7C30294-4D35-4C68-B5F1-09CB76658DCC}" dt="2025-05-04T17:57:04.282" v="18299" actId="1036"/>
          <ac:cxnSpMkLst>
            <pc:docMk/>
            <pc:sldMk cId="416760650" sldId="320"/>
            <ac:cxnSpMk id="70" creationId="{B147AFCC-3DBD-2DDE-791F-C90091C65A75}"/>
          </ac:cxnSpMkLst>
        </pc:cxnChg>
        <pc:cxnChg chg="del mod">
          <ac:chgData name="John Laird" userId="514aed82f2490a09" providerId="LiveId" clId="{C7C30294-4D35-4C68-B5F1-09CB76658DCC}" dt="2025-05-02T17:16:46.872" v="15068" actId="478"/>
          <ac:cxnSpMkLst>
            <pc:docMk/>
            <pc:sldMk cId="416760650" sldId="320"/>
            <ac:cxnSpMk id="71" creationId="{40563CD5-3FB0-E8E1-12BC-DF38C567FA94}"/>
          </ac:cxnSpMkLst>
        </pc:cxnChg>
        <pc:cxnChg chg="del mod">
          <ac:chgData name="John Laird" userId="514aed82f2490a09" providerId="LiveId" clId="{C7C30294-4D35-4C68-B5F1-09CB76658DCC}" dt="2025-05-02T17:16:47.966" v="15069" actId="478"/>
          <ac:cxnSpMkLst>
            <pc:docMk/>
            <pc:sldMk cId="416760650" sldId="320"/>
            <ac:cxnSpMk id="72" creationId="{288953B4-8A5B-B55B-0595-418D3C28D63A}"/>
          </ac:cxnSpMkLst>
        </pc:cxnChg>
        <pc:cxnChg chg="del mod">
          <ac:chgData name="John Laird" userId="514aed82f2490a09" providerId="LiveId" clId="{C7C30294-4D35-4C68-B5F1-09CB76658DCC}" dt="2025-05-03T20:05:39.484" v="16647" actId="478"/>
          <ac:cxnSpMkLst>
            <pc:docMk/>
            <pc:sldMk cId="416760650" sldId="320"/>
            <ac:cxnSpMk id="81" creationId="{55E94C51-8799-247A-7428-149429E80E1C}"/>
          </ac:cxnSpMkLst>
        </pc:cxnChg>
        <pc:cxnChg chg="mod">
          <ac:chgData name="John Laird" userId="514aed82f2490a09" providerId="LiveId" clId="{C7C30294-4D35-4C68-B5F1-09CB76658DCC}" dt="2025-05-04T17:57:04.282" v="18299" actId="1036"/>
          <ac:cxnSpMkLst>
            <pc:docMk/>
            <pc:sldMk cId="416760650" sldId="320"/>
            <ac:cxnSpMk id="82" creationId="{826F5AF0-AAA3-AEED-0DA0-D4F7995FEFB8}"/>
          </ac:cxnSpMkLst>
        </pc:cxnChg>
        <pc:cxnChg chg="mod">
          <ac:chgData name="John Laird" userId="514aed82f2490a09" providerId="LiveId" clId="{C7C30294-4D35-4C68-B5F1-09CB76658DCC}" dt="2025-05-04T17:57:04.282" v="18299" actId="1036"/>
          <ac:cxnSpMkLst>
            <pc:docMk/>
            <pc:sldMk cId="416760650" sldId="320"/>
            <ac:cxnSpMk id="83" creationId="{7D306DD5-8A8A-BA40-B799-39AA599FB2D4}"/>
          </ac:cxnSpMkLst>
        </pc:cxnChg>
        <pc:cxnChg chg="mod">
          <ac:chgData name="John Laird" userId="514aed82f2490a09" providerId="LiveId" clId="{C7C30294-4D35-4C68-B5F1-09CB76658DCC}" dt="2025-05-04T17:57:04.282" v="18299" actId="1036"/>
          <ac:cxnSpMkLst>
            <pc:docMk/>
            <pc:sldMk cId="416760650" sldId="320"/>
            <ac:cxnSpMk id="89" creationId="{B57C0EDA-2266-EA44-6210-3F24A394C949}"/>
          </ac:cxnSpMkLst>
        </pc:cxnChg>
        <pc:cxnChg chg="mod">
          <ac:chgData name="John Laird" userId="514aed82f2490a09" providerId="LiveId" clId="{C7C30294-4D35-4C68-B5F1-09CB76658DCC}" dt="2025-05-04T17:57:04.282" v="18299" actId="1036"/>
          <ac:cxnSpMkLst>
            <pc:docMk/>
            <pc:sldMk cId="416760650" sldId="320"/>
            <ac:cxnSpMk id="90" creationId="{F0BA4D9F-FB9E-0A7D-7310-1566A0F6092A}"/>
          </ac:cxnSpMkLst>
        </pc:cxnChg>
        <pc:cxnChg chg="mod">
          <ac:chgData name="John Laird" userId="514aed82f2490a09" providerId="LiveId" clId="{C7C30294-4D35-4C68-B5F1-09CB76658DCC}" dt="2025-05-04T17:57:04.282" v="18299" actId="1036"/>
          <ac:cxnSpMkLst>
            <pc:docMk/>
            <pc:sldMk cId="416760650" sldId="320"/>
            <ac:cxnSpMk id="91" creationId="{A7F1EAE9-CE81-98C3-26D9-4175B96F4819}"/>
          </ac:cxnSpMkLst>
        </pc:cxnChg>
      </pc:sldChg>
      <pc:sldChg chg="add del">
        <pc:chgData name="John Laird" userId="514aed82f2490a09" providerId="LiveId" clId="{C7C30294-4D35-4C68-B5F1-09CB76658DCC}" dt="2025-05-03T19:56:48.751" v="16289"/>
        <pc:sldMkLst>
          <pc:docMk/>
          <pc:sldMk cId="1436234533" sldId="321"/>
        </pc:sldMkLst>
      </pc:sldChg>
      <pc:sldChg chg="addSp delSp modSp mod delAnim modAnim">
        <pc:chgData name="John Laird" userId="514aed82f2490a09" providerId="LiveId" clId="{C7C30294-4D35-4C68-B5F1-09CB76658DCC}" dt="2025-05-04T19:59:46.522" v="22489" actId="14100"/>
        <pc:sldMkLst>
          <pc:docMk/>
          <pc:sldMk cId="3088459821" sldId="321"/>
        </pc:sldMkLst>
        <pc:spChg chg="mod">
          <ac:chgData name="John Laird" userId="514aed82f2490a09" providerId="LiveId" clId="{C7C30294-4D35-4C68-B5F1-09CB76658DCC}" dt="2025-05-04T19:59:46.522" v="22489" actId="14100"/>
          <ac:spMkLst>
            <pc:docMk/>
            <pc:sldMk cId="3088459821" sldId="321"/>
            <ac:spMk id="2" creationId="{2A9CE8B4-372B-7CF5-E21B-B6A6DE53357F}"/>
          </ac:spMkLst>
        </pc:spChg>
        <pc:picChg chg="add mod ord">
          <ac:chgData name="John Laird" userId="514aed82f2490a09" providerId="LiveId" clId="{C7C30294-4D35-4C68-B5F1-09CB76658DCC}" dt="2025-05-04T19:59:41.648" v="22488" actId="14100"/>
          <ac:picMkLst>
            <pc:docMk/>
            <pc:sldMk cId="3088459821" sldId="321"/>
            <ac:picMk id="3" creationId="{EA59FD44-B97A-BB4B-6048-DE601BE6E818}"/>
          </ac:picMkLst>
        </pc:picChg>
        <pc:picChg chg="del">
          <ac:chgData name="John Laird" userId="514aed82f2490a09" providerId="LiveId" clId="{C7C30294-4D35-4C68-B5F1-09CB76658DCC}" dt="2025-05-04T19:48:34.161" v="22201" actId="478"/>
          <ac:picMkLst>
            <pc:docMk/>
            <pc:sldMk cId="3088459821" sldId="321"/>
            <ac:picMk id="5" creationId="{197991A8-90F8-A0E6-882B-EEA8D706F2F2}"/>
          </ac:picMkLst>
        </pc:picChg>
      </pc:sldChg>
      <pc:sldChg chg="add del">
        <pc:chgData name="John Laird" userId="514aed82f2490a09" providerId="LiveId" clId="{C7C30294-4D35-4C68-B5F1-09CB76658DCC}" dt="2025-05-03T19:56:15.420" v="16282"/>
        <pc:sldMkLst>
          <pc:docMk/>
          <pc:sldMk cId="3669938862" sldId="321"/>
        </pc:sldMkLst>
      </pc:sldChg>
      <pc:sldChg chg="del">
        <pc:chgData name="John Laird" userId="514aed82f2490a09" providerId="LiveId" clId="{C7C30294-4D35-4C68-B5F1-09CB76658DCC}" dt="2025-05-04T18:57:21.265" v="21281" actId="47"/>
        <pc:sldMkLst>
          <pc:docMk/>
          <pc:sldMk cId="1069442786" sldId="322"/>
        </pc:sldMkLst>
      </pc:sldChg>
      <pc:sldChg chg="del">
        <pc:chgData name="John Laird" userId="514aed82f2490a09" providerId="LiveId" clId="{C7C30294-4D35-4C68-B5F1-09CB76658DCC}" dt="2025-05-04T18:52:16.162" v="20986" actId="47"/>
        <pc:sldMkLst>
          <pc:docMk/>
          <pc:sldMk cId="3523597783" sldId="323"/>
        </pc:sldMkLst>
      </pc:sldChg>
      <pc:sldChg chg="modSp new mod modAnim">
        <pc:chgData name="John Laird" userId="514aed82f2490a09" providerId="LiveId" clId="{C7C30294-4D35-4C68-B5F1-09CB76658DCC}" dt="2025-05-04T20:05:05.077" v="22579" actId="20577"/>
        <pc:sldMkLst>
          <pc:docMk/>
          <pc:sldMk cId="1753705466" sldId="324"/>
        </pc:sldMkLst>
        <pc:spChg chg="mod">
          <ac:chgData name="John Laird" userId="514aed82f2490a09" providerId="LiveId" clId="{C7C30294-4D35-4C68-B5F1-09CB76658DCC}" dt="2025-05-04T18:32:34.264" v="20296" actId="27636"/>
          <ac:spMkLst>
            <pc:docMk/>
            <pc:sldMk cId="1753705466" sldId="324"/>
            <ac:spMk id="2" creationId="{5AA06BD6-D457-08F1-C35D-D01DA3AA981B}"/>
          </ac:spMkLst>
        </pc:spChg>
        <pc:spChg chg="mod">
          <ac:chgData name="John Laird" userId="514aed82f2490a09" providerId="LiveId" clId="{C7C30294-4D35-4C68-B5F1-09CB76658DCC}" dt="2025-05-04T20:05:05.077" v="22579" actId="20577"/>
          <ac:spMkLst>
            <pc:docMk/>
            <pc:sldMk cId="1753705466" sldId="324"/>
            <ac:spMk id="3" creationId="{363268EE-62C9-EDD2-B11E-86ADC38F35DC}"/>
          </ac:spMkLst>
        </pc:spChg>
      </pc:sldChg>
      <pc:sldChg chg="modSp new mod modAnim">
        <pc:chgData name="John Laird" userId="514aed82f2490a09" providerId="LiveId" clId="{C7C30294-4D35-4C68-B5F1-09CB76658DCC}" dt="2025-05-05T18:37:49.950" v="23552"/>
        <pc:sldMkLst>
          <pc:docMk/>
          <pc:sldMk cId="31312606" sldId="325"/>
        </pc:sldMkLst>
        <pc:spChg chg="mod">
          <ac:chgData name="John Laird" userId="514aed82f2490a09" providerId="LiveId" clId="{C7C30294-4D35-4C68-B5F1-09CB76658DCC}" dt="2025-05-04T20:05:19.476" v="22585" actId="20577"/>
          <ac:spMkLst>
            <pc:docMk/>
            <pc:sldMk cId="31312606" sldId="325"/>
            <ac:spMk id="2" creationId="{9B045ACB-F4C2-5E2A-7A9D-3077AA19D480}"/>
          </ac:spMkLst>
        </pc:spChg>
        <pc:spChg chg="mod">
          <ac:chgData name="John Laird" userId="514aed82f2490a09" providerId="LiveId" clId="{C7C30294-4D35-4C68-B5F1-09CB76658DCC}" dt="2025-05-05T11:22:03.674" v="23279" actId="20577"/>
          <ac:spMkLst>
            <pc:docMk/>
            <pc:sldMk cId="31312606" sldId="325"/>
            <ac:spMk id="3" creationId="{63704BC3-5ECA-605B-F3DF-41DFAB8445B9}"/>
          </ac:spMkLst>
        </pc:spChg>
      </pc:sldChg>
      <pc:sldMasterChg chg="addSp modSldLayout">
        <pc:chgData name="John Laird" userId="514aed82f2490a09" providerId="LiveId" clId="{C7C30294-4D35-4C68-B5F1-09CB76658DCC}" dt="2025-04-30T17:30:39.662" v="0"/>
        <pc:sldMasterMkLst>
          <pc:docMk/>
          <pc:sldMasterMk cId="914067404" sldId="2147483656"/>
        </pc:sldMasterMkLst>
        <pc:spChg chg="add">
          <ac:chgData name="John Laird" userId="514aed82f2490a09" providerId="LiveId" clId="{C7C30294-4D35-4C68-B5F1-09CB76658DCC}" dt="2025-04-30T17:30:39.662" v="0"/>
          <ac:spMkLst>
            <pc:docMk/>
            <pc:sldMasterMk cId="914067404" sldId="2147483656"/>
            <ac:spMk id="5" creationId="{B81BBF3B-CC09-E0B2-1A51-14F2114E2343}"/>
          </ac:spMkLst>
        </pc:spChg>
        <pc:spChg chg="add">
          <ac:chgData name="John Laird" userId="514aed82f2490a09" providerId="LiveId" clId="{C7C30294-4D35-4C68-B5F1-09CB76658DCC}" dt="2025-04-30T17:30:39.662" v="0"/>
          <ac:spMkLst>
            <pc:docMk/>
            <pc:sldMasterMk cId="914067404" sldId="2147483656"/>
            <ac:spMk id="9" creationId="{03ABA724-E167-C156-8AC6-880A36BEC8A1}"/>
          </ac:spMkLst>
        </pc:spChg>
        <pc:picChg chg="add">
          <ac:chgData name="John Laird" userId="514aed82f2490a09" providerId="LiveId" clId="{C7C30294-4D35-4C68-B5F1-09CB76658DCC}" dt="2025-04-30T17:30:39.662" v="0"/>
          <ac:picMkLst>
            <pc:docMk/>
            <pc:sldMasterMk cId="914067404" sldId="2147483656"/>
            <ac:picMk id="11" creationId="{94364A85-A2E5-EA82-86D6-09D42CD44F45}"/>
          </ac:picMkLst>
        </pc:picChg>
        <pc:sldLayoutChg chg="addSp">
          <pc:chgData name="John Laird" userId="514aed82f2490a09" providerId="LiveId" clId="{C7C30294-4D35-4C68-B5F1-09CB76658DCC}" dt="2025-04-30T17:30:39.662" v="0"/>
          <pc:sldLayoutMkLst>
            <pc:docMk/>
            <pc:sldMasterMk cId="914067404" sldId="2147483656"/>
            <pc:sldLayoutMk cId="3497037241" sldId="2147483657"/>
          </pc:sldLayoutMkLst>
          <pc:spChg chg="add">
            <ac:chgData name="John Laird" userId="514aed82f2490a09" providerId="LiveId" clId="{C7C30294-4D35-4C68-B5F1-09CB76658DCC}" dt="2025-04-30T17:30:39.662" v="0"/>
            <ac:spMkLst>
              <pc:docMk/>
              <pc:sldMasterMk cId="914067404" sldId="2147483656"/>
              <pc:sldLayoutMk cId="3497037241" sldId="2147483657"/>
              <ac:spMk id="7" creationId="{2C1EA28E-6DC9-8281-A629-FB6331B20F86}"/>
            </ac:spMkLst>
          </pc:spChg>
          <pc:spChg chg="add">
            <ac:chgData name="John Laird" userId="514aed82f2490a09" providerId="LiveId" clId="{C7C30294-4D35-4C68-B5F1-09CB76658DCC}" dt="2025-04-30T17:30:39.662" v="0"/>
            <ac:spMkLst>
              <pc:docMk/>
              <pc:sldMasterMk cId="914067404" sldId="2147483656"/>
              <pc:sldLayoutMk cId="3497037241" sldId="2147483657"/>
              <ac:spMk id="11" creationId="{5EA4BF5B-E96C-4C44-E706-3D32F1039158}"/>
            </ac:spMkLst>
          </pc:spChg>
          <pc:picChg chg="add">
            <ac:chgData name="John Laird" userId="514aed82f2490a09" providerId="LiveId" clId="{C7C30294-4D35-4C68-B5F1-09CB76658DCC}" dt="2025-04-30T17:30:39.662" v="0"/>
            <ac:picMkLst>
              <pc:docMk/>
              <pc:sldMasterMk cId="914067404" sldId="2147483656"/>
              <pc:sldLayoutMk cId="3497037241" sldId="2147483657"/>
              <ac:picMk id="5" creationId="{1E66FD89-1025-24A0-DFDC-A87BCAE1A10C}"/>
            </ac:picMkLst>
          </pc:picChg>
        </pc:sldLayoutChg>
        <pc:sldLayoutChg chg="addSp">
          <pc:chgData name="John Laird" userId="514aed82f2490a09" providerId="LiveId" clId="{C7C30294-4D35-4C68-B5F1-09CB76658DCC}" dt="2025-04-30T17:30:39.662" v="0"/>
          <pc:sldLayoutMkLst>
            <pc:docMk/>
            <pc:sldMasterMk cId="914067404" sldId="2147483656"/>
            <pc:sldLayoutMk cId="3518412790" sldId="2147483658"/>
          </pc:sldLayoutMkLst>
          <pc:spChg chg="add">
            <ac:chgData name="John Laird" userId="514aed82f2490a09" providerId="LiveId" clId="{C7C30294-4D35-4C68-B5F1-09CB76658DCC}" dt="2025-04-30T17:30:39.662" v="0"/>
            <ac:spMkLst>
              <pc:docMk/>
              <pc:sldMasterMk cId="914067404" sldId="2147483656"/>
              <pc:sldLayoutMk cId="3518412790" sldId="2147483658"/>
              <ac:spMk id="5" creationId="{8D6F613E-5A9F-7FB7-1A44-C4015E68240A}"/>
            </ac:spMkLst>
          </pc:spChg>
          <pc:spChg chg="add">
            <ac:chgData name="John Laird" userId="514aed82f2490a09" providerId="LiveId" clId="{C7C30294-4D35-4C68-B5F1-09CB76658DCC}" dt="2025-04-30T17:30:39.662" v="0"/>
            <ac:spMkLst>
              <pc:docMk/>
              <pc:sldMasterMk cId="914067404" sldId="2147483656"/>
              <pc:sldLayoutMk cId="3518412790" sldId="2147483658"/>
              <ac:spMk id="9" creationId="{0C45FEE2-F422-D884-F65E-B0F4DD7FAC68}"/>
            </ac:spMkLst>
          </pc:spChg>
        </pc:sldLayoutChg>
      </pc:sldMasterChg>
    </pc:docChg>
  </pc:docChgLst>
  <pc:docChgLst>
    <pc:chgData name="John Laird" userId="514aed82f2490a09" providerId="LiveId" clId="{181E5E1A-DDBF-4109-B8F5-323D9FDCAD18}"/>
    <pc:docChg chg="undo redo custSel addSld delSld modSld sldOrd">
      <pc:chgData name="John Laird" userId="514aed82f2490a09" providerId="LiveId" clId="{181E5E1A-DDBF-4109-B8F5-323D9FDCAD18}" dt="2024-05-29T12:20:04.742" v="22512"/>
      <pc:docMkLst>
        <pc:docMk/>
      </pc:docMkLst>
      <pc:sldChg chg="addSp delSp modSp mod delAnim">
        <pc:chgData name="John Laird" userId="514aed82f2490a09" providerId="LiveId" clId="{181E5E1A-DDBF-4109-B8F5-323D9FDCAD18}" dt="2024-05-20T22:49:04.264" v="3142" actId="20577"/>
        <pc:sldMkLst>
          <pc:docMk/>
          <pc:sldMk cId="3288216815" sldId="256"/>
        </pc:sldMkLst>
        <pc:spChg chg="mod">
          <ac:chgData name="John Laird" userId="514aed82f2490a09" providerId="LiveId" clId="{181E5E1A-DDBF-4109-B8F5-323D9FDCAD18}" dt="2024-05-20T22:04:06.923" v="16" actId="20577"/>
          <ac:spMkLst>
            <pc:docMk/>
            <pc:sldMk cId="3288216815" sldId="256"/>
            <ac:spMk id="2" creationId="{177300D3-8C13-3748-A9A7-B688F6C88AFA}"/>
          </ac:spMkLst>
        </pc:spChg>
        <pc:spChg chg="mod">
          <ac:chgData name="John Laird" userId="514aed82f2490a09" providerId="LiveId" clId="{181E5E1A-DDBF-4109-B8F5-323D9FDCAD18}" dt="2024-05-20T22:48:34.048" v="3062" actId="27636"/>
          <ac:spMkLst>
            <pc:docMk/>
            <pc:sldMk cId="3288216815" sldId="256"/>
            <ac:spMk id="4" creationId="{20EFD479-032F-23BD-6C6D-9EFBD087F1FC}"/>
          </ac:spMkLst>
        </pc:spChg>
        <pc:spChg chg="add mod">
          <ac:chgData name="John Laird" userId="514aed82f2490a09" providerId="LiveId" clId="{181E5E1A-DDBF-4109-B8F5-323D9FDCAD18}" dt="2024-05-20T22:49:04.264" v="3142" actId="20577"/>
          <ac:spMkLst>
            <pc:docMk/>
            <pc:sldMk cId="3288216815" sldId="256"/>
            <ac:spMk id="9" creationId="{CD89427D-1DE2-01EB-68F4-CA542A6C405B}"/>
          </ac:spMkLst>
        </pc:spChg>
        <pc:picChg chg="del">
          <ac:chgData name="John Laird" userId="514aed82f2490a09" providerId="LiveId" clId="{181E5E1A-DDBF-4109-B8F5-323D9FDCAD18}" dt="2024-05-20T22:04:16.446" v="20" actId="478"/>
          <ac:picMkLst>
            <pc:docMk/>
            <pc:sldMk cId="3288216815" sldId="256"/>
            <ac:picMk id="6" creationId="{09597AA7-E335-6EB7-0B5C-0451BDC11529}"/>
          </ac:picMkLst>
        </pc:picChg>
        <pc:picChg chg="add mod">
          <ac:chgData name="John Laird" userId="514aed82f2490a09" providerId="LiveId" clId="{181E5E1A-DDBF-4109-B8F5-323D9FDCAD18}" dt="2024-05-20T22:40:07.132" v="2459" actId="14100"/>
          <ac:picMkLst>
            <pc:docMk/>
            <pc:sldMk cId="3288216815" sldId="256"/>
            <ac:picMk id="8" creationId="{F7AEEC2C-4F42-A748-A3BC-A77CA1465E10}"/>
          </ac:picMkLst>
        </pc:picChg>
      </pc:sldChg>
      <pc:sldChg chg="del ord">
        <pc:chgData name="John Laird" userId="514aed82f2490a09" providerId="LiveId" clId="{181E5E1A-DDBF-4109-B8F5-323D9FDCAD18}" dt="2024-05-22T16:26:35.714" v="16935" actId="2696"/>
        <pc:sldMkLst>
          <pc:docMk/>
          <pc:sldMk cId="746832461" sldId="259"/>
        </pc:sldMkLst>
      </pc:sldChg>
      <pc:sldChg chg="modSp new mod modAnim">
        <pc:chgData name="John Laird" userId="514aed82f2490a09" providerId="LiveId" clId="{181E5E1A-DDBF-4109-B8F5-323D9FDCAD18}" dt="2024-05-26T21:24:38.362" v="21183" actId="113"/>
        <pc:sldMkLst>
          <pc:docMk/>
          <pc:sldMk cId="4069061932" sldId="260"/>
        </pc:sldMkLst>
        <pc:spChg chg="mod">
          <ac:chgData name="John Laird" userId="514aed82f2490a09" providerId="LiveId" clId="{181E5E1A-DDBF-4109-B8F5-323D9FDCAD18}" dt="2024-05-21T16:16:03.500" v="3771" actId="20577"/>
          <ac:spMkLst>
            <pc:docMk/>
            <pc:sldMk cId="4069061932" sldId="260"/>
            <ac:spMk id="2" creationId="{C6398041-108D-3907-0715-1C351CFA5552}"/>
          </ac:spMkLst>
        </pc:spChg>
        <pc:spChg chg="mod">
          <ac:chgData name="John Laird" userId="514aed82f2490a09" providerId="LiveId" clId="{181E5E1A-DDBF-4109-B8F5-323D9FDCAD18}" dt="2024-05-26T21:24:38.362" v="21183" actId="113"/>
          <ac:spMkLst>
            <pc:docMk/>
            <pc:sldMk cId="4069061932" sldId="260"/>
            <ac:spMk id="3" creationId="{3B6B05B2-3F6E-CB99-0362-86D1C39623B0}"/>
          </ac:spMkLst>
        </pc:spChg>
      </pc:sldChg>
      <pc:sldChg chg="modSp new mod modAnim">
        <pc:chgData name="John Laird" userId="514aed82f2490a09" providerId="LiveId" clId="{181E5E1A-DDBF-4109-B8F5-323D9FDCAD18}" dt="2024-05-22T15:07:50.036" v="16705"/>
        <pc:sldMkLst>
          <pc:docMk/>
          <pc:sldMk cId="4122731112" sldId="261"/>
        </pc:sldMkLst>
        <pc:spChg chg="mod">
          <ac:chgData name="John Laird" userId="514aed82f2490a09" providerId="LiveId" clId="{181E5E1A-DDBF-4109-B8F5-323D9FDCAD18}" dt="2024-05-22T15:03:19.896" v="16669" actId="6549"/>
          <ac:spMkLst>
            <pc:docMk/>
            <pc:sldMk cId="4122731112" sldId="261"/>
            <ac:spMk id="2" creationId="{B08787E1-1AA6-BBE1-FE6B-377891EC77EF}"/>
          </ac:spMkLst>
        </pc:spChg>
        <pc:spChg chg="mod">
          <ac:chgData name="John Laird" userId="514aed82f2490a09" providerId="LiveId" clId="{181E5E1A-DDBF-4109-B8F5-323D9FDCAD18}" dt="2024-05-22T15:03:46.442" v="16674" actId="5793"/>
          <ac:spMkLst>
            <pc:docMk/>
            <pc:sldMk cId="4122731112" sldId="261"/>
            <ac:spMk id="3" creationId="{D74C2664-79FF-30EB-E2D8-0D125AE0863B}"/>
          </ac:spMkLst>
        </pc:spChg>
      </pc:sldChg>
      <pc:sldChg chg="addSp modSp new mod modAnim modNotesTx">
        <pc:chgData name="John Laird" userId="514aed82f2490a09" providerId="LiveId" clId="{181E5E1A-DDBF-4109-B8F5-323D9FDCAD18}" dt="2024-05-28T16:15:21.764" v="21707" actId="20577"/>
        <pc:sldMkLst>
          <pc:docMk/>
          <pc:sldMk cId="2857299471" sldId="262"/>
        </pc:sldMkLst>
        <pc:spChg chg="mod">
          <ac:chgData name="John Laird" userId="514aed82f2490a09" providerId="LiveId" clId="{181E5E1A-DDBF-4109-B8F5-323D9FDCAD18}" dt="2024-05-20T22:20:58.763" v="1510" actId="20577"/>
          <ac:spMkLst>
            <pc:docMk/>
            <pc:sldMk cId="2857299471" sldId="262"/>
            <ac:spMk id="2" creationId="{15EE4E80-CB91-4B30-8CEC-98213CFF512E}"/>
          </ac:spMkLst>
        </pc:spChg>
        <pc:spChg chg="mod">
          <ac:chgData name="John Laird" userId="514aed82f2490a09" providerId="LiveId" clId="{181E5E1A-DDBF-4109-B8F5-323D9FDCAD18}" dt="2024-05-28T16:15:21.764" v="21707" actId="20577"/>
          <ac:spMkLst>
            <pc:docMk/>
            <pc:sldMk cId="2857299471" sldId="262"/>
            <ac:spMk id="3" creationId="{7C072F23-19F3-D9BF-65B0-E6FC31640D83}"/>
          </ac:spMkLst>
        </pc:spChg>
        <pc:cxnChg chg="add mod">
          <ac:chgData name="John Laird" userId="514aed82f2490a09" providerId="LiveId" clId="{181E5E1A-DDBF-4109-B8F5-323D9FDCAD18}" dt="2024-05-22T18:52:20.971" v="17190" actId="14100"/>
          <ac:cxnSpMkLst>
            <pc:docMk/>
            <pc:sldMk cId="2857299471" sldId="262"/>
            <ac:cxnSpMk id="6" creationId="{BF0EEDF5-A5AD-EC1D-1606-58A88E1BAA81}"/>
          </ac:cxnSpMkLst>
        </pc:cxnChg>
      </pc:sldChg>
      <pc:sldChg chg="addSp delSp modSp new mod modAnim">
        <pc:chgData name="John Laird" userId="514aed82f2490a09" providerId="LiveId" clId="{181E5E1A-DDBF-4109-B8F5-323D9FDCAD18}" dt="2024-05-28T16:17:34.392" v="21722" actId="207"/>
        <pc:sldMkLst>
          <pc:docMk/>
          <pc:sldMk cId="3917675722" sldId="263"/>
        </pc:sldMkLst>
        <pc:spChg chg="mod">
          <ac:chgData name="John Laird" userId="514aed82f2490a09" providerId="LiveId" clId="{181E5E1A-DDBF-4109-B8F5-323D9FDCAD18}" dt="2024-05-22T15:05:44.348" v="16694" actId="6549"/>
          <ac:spMkLst>
            <pc:docMk/>
            <pc:sldMk cId="3917675722" sldId="263"/>
            <ac:spMk id="2" creationId="{4FD529F8-6057-71E1-78F4-03832493ED33}"/>
          </ac:spMkLst>
        </pc:spChg>
        <pc:spChg chg="mod">
          <ac:chgData name="John Laird" userId="514aed82f2490a09" providerId="LiveId" clId="{181E5E1A-DDBF-4109-B8F5-323D9FDCAD18}" dt="2024-05-28T16:17:34.392" v="21722" actId="207"/>
          <ac:spMkLst>
            <pc:docMk/>
            <pc:sldMk cId="3917675722" sldId="263"/>
            <ac:spMk id="3" creationId="{709A3624-4E81-A58E-8A67-537BFA5E97F9}"/>
          </ac:spMkLst>
        </pc:spChg>
        <pc:spChg chg="add del">
          <ac:chgData name="John Laird" userId="514aed82f2490a09" providerId="LiveId" clId="{181E5E1A-DDBF-4109-B8F5-323D9FDCAD18}" dt="2024-05-21T21:43:39.649" v="9281" actId="478"/>
          <ac:spMkLst>
            <pc:docMk/>
            <pc:sldMk cId="3917675722" sldId="263"/>
            <ac:spMk id="6" creationId="{6A37351C-C049-5704-1FEE-23A46704B64B}"/>
          </ac:spMkLst>
        </pc:spChg>
        <pc:spChg chg="add del">
          <ac:chgData name="John Laird" userId="514aed82f2490a09" providerId="LiveId" clId="{181E5E1A-DDBF-4109-B8F5-323D9FDCAD18}" dt="2024-05-21T21:43:35.752" v="9280" actId="478"/>
          <ac:spMkLst>
            <pc:docMk/>
            <pc:sldMk cId="3917675722" sldId="263"/>
            <ac:spMk id="8" creationId="{78B9CC51-8519-3E97-BC02-C1D66ABD77B5}"/>
          </ac:spMkLst>
        </pc:spChg>
      </pc:sldChg>
      <pc:sldChg chg="addSp modSp new mod">
        <pc:chgData name="John Laird" userId="514aed82f2490a09" providerId="LiveId" clId="{181E5E1A-DDBF-4109-B8F5-323D9FDCAD18}" dt="2024-05-22T15:38:19.509" v="16931" actId="1076"/>
        <pc:sldMkLst>
          <pc:docMk/>
          <pc:sldMk cId="1954801954" sldId="264"/>
        </pc:sldMkLst>
        <pc:spChg chg="mod">
          <ac:chgData name="John Laird" userId="514aed82f2490a09" providerId="LiveId" clId="{181E5E1A-DDBF-4109-B8F5-323D9FDCAD18}" dt="2024-05-21T22:40:58.741" v="10443" actId="20577"/>
          <ac:spMkLst>
            <pc:docMk/>
            <pc:sldMk cId="1954801954" sldId="264"/>
            <ac:spMk id="2" creationId="{FDF974A8-A1C3-43EA-2E35-C6F3C136DA71}"/>
          </ac:spMkLst>
        </pc:spChg>
        <pc:spChg chg="mod">
          <ac:chgData name="John Laird" userId="514aed82f2490a09" providerId="LiveId" clId="{181E5E1A-DDBF-4109-B8F5-323D9FDCAD18}" dt="2024-05-22T15:38:19.509" v="16931" actId="1076"/>
          <ac:spMkLst>
            <pc:docMk/>
            <pc:sldMk cId="1954801954" sldId="264"/>
            <ac:spMk id="3" creationId="{BEE33D88-3F06-B76A-A270-7CBC2952D85C}"/>
          </ac:spMkLst>
        </pc:spChg>
        <pc:spChg chg="add mod">
          <ac:chgData name="John Laird" userId="514aed82f2490a09" providerId="LiveId" clId="{181E5E1A-DDBF-4109-B8F5-323D9FDCAD18}" dt="2024-05-22T15:38:08.805" v="16930" actId="1076"/>
          <ac:spMkLst>
            <pc:docMk/>
            <pc:sldMk cId="1954801954" sldId="264"/>
            <ac:spMk id="5" creationId="{D1B05626-F809-457C-3637-18EBC72214F6}"/>
          </ac:spMkLst>
        </pc:spChg>
      </pc:sldChg>
      <pc:sldChg chg="addSp delSp modSp new mod modAnim chgLayout">
        <pc:chgData name="John Laird" userId="514aed82f2490a09" providerId="LiveId" clId="{181E5E1A-DDBF-4109-B8F5-323D9FDCAD18}" dt="2024-05-25T15:52:06.471" v="20125" actId="20577"/>
        <pc:sldMkLst>
          <pc:docMk/>
          <pc:sldMk cId="4249220188" sldId="265"/>
        </pc:sldMkLst>
        <pc:spChg chg="mod ord">
          <ac:chgData name="John Laird" userId="514aed82f2490a09" providerId="LiveId" clId="{181E5E1A-DDBF-4109-B8F5-323D9FDCAD18}" dt="2024-05-22T15:36:52.719" v="16924" actId="6549"/>
          <ac:spMkLst>
            <pc:docMk/>
            <pc:sldMk cId="4249220188" sldId="265"/>
            <ac:spMk id="2" creationId="{F58B9E0A-390B-EE38-283F-414AF5826AC1}"/>
          </ac:spMkLst>
        </pc:spChg>
        <pc:spChg chg="del mod">
          <ac:chgData name="John Laird" userId="514aed82f2490a09" providerId="LiveId" clId="{181E5E1A-DDBF-4109-B8F5-323D9FDCAD18}" dt="2024-05-21T22:16:58.076" v="9458" actId="478"/>
          <ac:spMkLst>
            <pc:docMk/>
            <pc:sldMk cId="4249220188" sldId="265"/>
            <ac:spMk id="3" creationId="{60D6F695-1BC8-0136-0EA6-8F66BDBFFB28}"/>
          </ac:spMkLst>
        </pc:spChg>
        <pc:spChg chg="mod ord">
          <ac:chgData name="John Laird" userId="514aed82f2490a09" providerId="LiveId" clId="{181E5E1A-DDBF-4109-B8F5-323D9FDCAD18}" dt="2024-05-21T22:18:25.980" v="9467" actId="700"/>
          <ac:spMkLst>
            <pc:docMk/>
            <pc:sldMk cId="4249220188" sldId="265"/>
            <ac:spMk id="4" creationId="{BFB63267-6549-9CD0-D5F9-D56263DBD399}"/>
          </ac:spMkLst>
        </pc:spChg>
        <pc:spChg chg="mod topLvl">
          <ac:chgData name="John Laird" userId="514aed82f2490a09" providerId="LiveId" clId="{181E5E1A-DDBF-4109-B8F5-323D9FDCAD18}" dt="2024-05-22T15:36:44.572" v="16923" actId="1036"/>
          <ac:spMkLst>
            <pc:docMk/>
            <pc:sldMk cId="4249220188" sldId="265"/>
            <ac:spMk id="6" creationId="{C1425EA3-5416-C71E-19D2-FB3899D916FE}"/>
          </ac:spMkLst>
        </pc:spChg>
        <pc:spChg chg="add del mod topLvl">
          <ac:chgData name="John Laird" userId="514aed82f2490a09" providerId="LiveId" clId="{181E5E1A-DDBF-4109-B8F5-323D9FDCAD18}" dt="2024-05-21T22:22:19.468" v="9880" actId="478"/>
          <ac:spMkLst>
            <pc:docMk/>
            <pc:sldMk cId="4249220188" sldId="265"/>
            <ac:spMk id="7" creationId="{8ECD429E-E658-7D75-D221-C15D72409B76}"/>
          </ac:spMkLst>
        </pc:spChg>
        <pc:spChg chg="mod topLvl">
          <ac:chgData name="John Laird" userId="514aed82f2490a09" providerId="LiveId" clId="{181E5E1A-DDBF-4109-B8F5-323D9FDCAD18}" dt="2024-05-22T15:36:44.572" v="16923" actId="1036"/>
          <ac:spMkLst>
            <pc:docMk/>
            <pc:sldMk cId="4249220188" sldId="265"/>
            <ac:spMk id="8" creationId="{AC219B55-942E-237C-A317-E8E17B652B54}"/>
          </ac:spMkLst>
        </pc:spChg>
        <pc:spChg chg="mod topLvl">
          <ac:chgData name="John Laird" userId="514aed82f2490a09" providerId="LiveId" clId="{181E5E1A-DDBF-4109-B8F5-323D9FDCAD18}" dt="2024-05-22T15:36:44.572" v="16923" actId="1036"/>
          <ac:spMkLst>
            <pc:docMk/>
            <pc:sldMk cId="4249220188" sldId="265"/>
            <ac:spMk id="9" creationId="{65BE6B60-6576-5F46-8D80-39EF01166142}"/>
          </ac:spMkLst>
        </pc:spChg>
        <pc:spChg chg="mod topLvl">
          <ac:chgData name="John Laird" userId="514aed82f2490a09" providerId="LiveId" clId="{181E5E1A-DDBF-4109-B8F5-323D9FDCAD18}" dt="2024-05-25T15:50:38.981" v="20073" actId="20577"/>
          <ac:spMkLst>
            <pc:docMk/>
            <pc:sldMk cId="4249220188" sldId="265"/>
            <ac:spMk id="10" creationId="{2BA334E9-0C34-ACA1-0B80-04F3563FC2E4}"/>
          </ac:spMkLst>
        </pc:spChg>
        <pc:spChg chg="add del mod topLvl">
          <ac:chgData name="John Laird" userId="514aed82f2490a09" providerId="LiveId" clId="{181E5E1A-DDBF-4109-B8F5-323D9FDCAD18}" dt="2024-05-21T22:23:31.131" v="9966" actId="478"/>
          <ac:spMkLst>
            <pc:docMk/>
            <pc:sldMk cId="4249220188" sldId="265"/>
            <ac:spMk id="11" creationId="{3B935448-B769-8C5F-9BCA-0E672AFE4340}"/>
          </ac:spMkLst>
        </pc:spChg>
        <pc:spChg chg="mod topLvl">
          <ac:chgData name="John Laird" userId="514aed82f2490a09" providerId="LiveId" clId="{181E5E1A-DDBF-4109-B8F5-323D9FDCAD18}" dt="2024-05-22T15:36:44.572" v="16923" actId="1036"/>
          <ac:spMkLst>
            <pc:docMk/>
            <pc:sldMk cId="4249220188" sldId="265"/>
            <ac:spMk id="12" creationId="{E41EE11D-DC34-FEEE-1FCD-F67B211CFC6B}"/>
          </ac:spMkLst>
        </pc:spChg>
        <pc:spChg chg="mod">
          <ac:chgData name="John Laird" userId="514aed82f2490a09" providerId="LiveId" clId="{181E5E1A-DDBF-4109-B8F5-323D9FDCAD18}" dt="2024-05-21T22:17:08.664" v="9459" actId="165"/>
          <ac:spMkLst>
            <pc:docMk/>
            <pc:sldMk cId="4249220188" sldId="265"/>
            <ac:spMk id="14" creationId="{B5EE942E-7115-DF7E-6384-948E25533099}"/>
          </ac:spMkLst>
        </pc:spChg>
        <pc:spChg chg="mod">
          <ac:chgData name="John Laird" userId="514aed82f2490a09" providerId="LiveId" clId="{181E5E1A-DDBF-4109-B8F5-323D9FDCAD18}" dt="2024-05-21T22:17:08.664" v="9459" actId="165"/>
          <ac:spMkLst>
            <pc:docMk/>
            <pc:sldMk cId="4249220188" sldId="265"/>
            <ac:spMk id="15" creationId="{FF93E32D-8AB1-29C0-6B53-9A18D5586CC1}"/>
          </ac:spMkLst>
        </pc:spChg>
        <pc:spChg chg="mod">
          <ac:chgData name="John Laird" userId="514aed82f2490a09" providerId="LiveId" clId="{181E5E1A-DDBF-4109-B8F5-323D9FDCAD18}" dt="2024-05-21T22:17:08.664" v="9459" actId="165"/>
          <ac:spMkLst>
            <pc:docMk/>
            <pc:sldMk cId="4249220188" sldId="265"/>
            <ac:spMk id="16" creationId="{71CA8848-34A0-8EC5-9940-B48FB645711C}"/>
          </ac:spMkLst>
        </pc:spChg>
        <pc:spChg chg="add del mod">
          <ac:chgData name="John Laird" userId="514aed82f2490a09" providerId="LiveId" clId="{181E5E1A-DDBF-4109-B8F5-323D9FDCAD18}" dt="2024-05-21T22:17:18.414" v="9461" actId="478"/>
          <ac:spMkLst>
            <pc:docMk/>
            <pc:sldMk cId="4249220188" sldId="265"/>
            <ac:spMk id="17" creationId="{73C137FC-FE16-2D06-FA56-B9B5C0C95E82}"/>
          </ac:spMkLst>
        </pc:spChg>
        <pc:spChg chg="del mod topLvl">
          <ac:chgData name="John Laird" userId="514aed82f2490a09" providerId="LiveId" clId="{181E5E1A-DDBF-4109-B8F5-323D9FDCAD18}" dt="2024-05-21T22:23:48.164" v="9970" actId="478"/>
          <ac:spMkLst>
            <pc:docMk/>
            <pc:sldMk cId="4249220188" sldId="265"/>
            <ac:spMk id="21" creationId="{EAC82B4C-27C3-91A7-9294-AAA3EE50DC26}"/>
          </ac:spMkLst>
        </pc:spChg>
        <pc:spChg chg="del mod topLvl">
          <ac:chgData name="John Laird" userId="514aed82f2490a09" providerId="LiveId" clId="{181E5E1A-DDBF-4109-B8F5-323D9FDCAD18}" dt="2024-05-21T22:23:49.874" v="9971" actId="478"/>
          <ac:spMkLst>
            <pc:docMk/>
            <pc:sldMk cId="4249220188" sldId="265"/>
            <ac:spMk id="22" creationId="{7C440125-D67E-A0EA-D943-9ACEB507A7AE}"/>
          </ac:spMkLst>
        </pc:spChg>
        <pc:spChg chg="mod topLvl">
          <ac:chgData name="John Laird" userId="514aed82f2490a09" providerId="LiveId" clId="{181E5E1A-DDBF-4109-B8F5-323D9FDCAD18}" dt="2024-05-22T15:36:44.572" v="16923" actId="1036"/>
          <ac:spMkLst>
            <pc:docMk/>
            <pc:sldMk cId="4249220188" sldId="265"/>
            <ac:spMk id="23" creationId="{68591B15-EC77-0A00-AC4E-87B32883BF7A}"/>
          </ac:spMkLst>
        </pc:spChg>
        <pc:spChg chg="mod">
          <ac:chgData name="John Laird" userId="514aed82f2490a09" providerId="LiveId" clId="{181E5E1A-DDBF-4109-B8F5-323D9FDCAD18}" dt="2024-05-21T22:17:15.021" v="9460" actId="165"/>
          <ac:spMkLst>
            <pc:docMk/>
            <pc:sldMk cId="4249220188" sldId="265"/>
            <ac:spMk id="24" creationId="{72E8D41E-A820-7872-54F2-F09B843372C9}"/>
          </ac:spMkLst>
        </pc:spChg>
        <pc:spChg chg="mod">
          <ac:chgData name="John Laird" userId="514aed82f2490a09" providerId="LiveId" clId="{181E5E1A-DDBF-4109-B8F5-323D9FDCAD18}" dt="2024-05-21T22:17:15.021" v="9460" actId="165"/>
          <ac:spMkLst>
            <pc:docMk/>
            <pc:sldMk cId="4249220188" sldId="265"/>
            <ac:spMk id="25" creationId="{9BFB710A-0E94-4F42-4477-98FC81A333AE}"/>
          </ac:spMkLst>
        </pc:spChg>
        <pc:spChg chg="mod">
          <ac:chgData name="John Laird" userId="514aed82f2490a09" providerId="LiveId" clId="{181E5E1A-DDBF-4109-B8F5-323D9FDCAD18}" dt="2024-05-21T22:17:15.021" v="9460" actId="165"/>
          <ac:spMkLst>
            <pc:docMk/>
            <pc:sldMk cId="4249220188" sldId="265"/>
            <ac:spMk id="26" creationId="{3D7B5C98-A8DE-EC6C-81D6-4F57D49E4690}"/>
          </ac:spMkLst>
        </pc:spChg>
        <pc:spChg chg="mod">
          <ac:chgData name="John Laird" userId="514aed82f2490a09" providerId="LiveId" clId="{181E5E1A-DDBF-4109-B8F5-323D9FDCAD18}" dt="2024-05-21T22:17:15.021" v="9460" actId="165"/>
          <ac:spMkLst>
            <pc:docMk/>
            <pc:sldMk cId="4249220188" sldId="265"/>
            <ac:spMk id="27" creationId="{0E7E3B54-C9BD-C081-AB44-2182F033EBC0}"/>
          </ac:spMkLst>
        </pc:spChg>
        <pc:spChg chg="mod">
          <ac:chgData name="John Laird" userId="514aed82f2490a09" providerId="LiveId" clId="{181E5E1A-DDBF-4109-B8F5-323D9FDCAD18}" dt="2024-05-21T22:17:15.021" v="9460" actId="165"/>
          <ac:spMkLst>
            <pc:docMk/>
            <pc:sldMk cId="4249220188" sldId="265"/>
            <ac:spMk id="28" creationId="{832D9BF4-E42F-6BAA-0F19-1ADA190293E1}"/>
          </ac:spMkLst>
        </pc:spChg>
        <pc:spChg chg="mod">
          <ac:chgData name="John Laird" userId="514aed82f2490a09" providerId="LiveId" clId="{181E5E1A-DDBF-4109-B8F5-323D9FDCAD18}" dt="2024-05-21T22:17:15.021" v="9460" actId="165"/>
          <ac:spMkLst>
            <pc:docMk/>
            <pc:sldMk cId="4249220188" sldId="265"/>
            <ac:spMk id="29" creationId="{02AE3401-60B2-6970-E1AB-D7F39FF3F72D}"/>
          </ac:spMkLst>
        </pc:spChg>
        <pc:spChg chg="mod">
          <ac:chgData name="John Laird" userId="514aed82f2490a09" providerId="LiveId" clId="{181E5E1A-DDBF-4109-B8F5-323D9FDCAD18}" dt="2024-05-21T22:17:15.021" v="9460" actId="165"/>
          <ac:spMkLst>
            <pc:docMk/>
            <pc:sldMk cId="4249220188" sldId="265"/>
            <ac:spMk id="30" creationId="{3F699F43-7CA6-8088-91ED-628BFD8DCC8F}"/>
          </ac:spMkLst>
        </pc:spChg>
        <pc:spChg chg="mod">
          <ac:chgData name="John Laird" userId="514aed82f2490a09" providerId="LiveId" clId="{181E5E1A-DDBF-4109-B8F5-323D9FDCAD18}" dt="2024-05-21T22:17:15.021" v="9460" actId="165"/>
          <ac:spMkLst>
            <pc:docMk/>
            <pc:sldMk cId="4249220188" sldId="265"/>
            <ac:spMk id="31" creationId="{6282B7BA-F9AD-3E06-ED26-68706339338C}"/>
          </ac:spMkLst>
        </pc:spChg>
        <pc:spChg chg="mod">
          <ac:chgData name="John Laird" userId="514aed82f2490a09" providerId="LiveId" clId="{181E5E1A-DDBF-4109-B8F5-323D9FDCAD18}" dt="2024-05-21T22:17:15.021" v="9460" actId="165"/>
          <ac:spMkLst>
            <pc:docMk/>
            <pc:sldMk cId="4249220188" sldId="265"/>
            <ac:spMk id="32" creationId="{7798B5AB-0F00-5EE7-243F-6AF94B395206}"/>
          </ac:spMkLst>
        </pc:spChg>
        <pc:spChg chg="mod">
          <ac:chgData name="John Laird" userId="514aed82f2490a09" providerId="LiveId" clId="{181E5E1A-DDBF-4109-B8F5-323D9FDCAD18}" dt="2024-05-21T22:17:15.021" v="9460" actId="165"/>
          <ac:spMkLst>
            <pc:docMk/>
            <pc:sldMk cId="4249220188" sldId="265"/>
            <ac:spMk id="33" creationId="{E1552D18-61D9-E0A6-FF07-01CCB4912103}"/>
          </ac:spMkLst>
        </pc:spChg>
        <pc:spChg chg="add mod ord">
          <ac:chgData name="John Laird" userId="514aed82f2490a09" providerId="LiveId" clId="{181E5E1A-DDBF-4109-B8F5-323D9FDCAD18}" dt="2024-05-25T15:52:06.471" v="20125" actId="20577"/>
          <ac:spMkLst>
            <pc:docMk/>
            <pc:sldMk cId="4249220188" sldId="265"/>
            <ac:spMk id="34" creationId="{FD1DABCA-B700-90FB-E928-907ACE86C8F1}"/>
          </ac:spMkLst>
        </pc:spChg>
        <pc:spChg chg="add mod">
          <ac:chgData name="John Laird" userId="514aed82f2490a09" providerId="LiveId" clId="{181E5E1A-DDBF-4109-B8F5-323D9FDCAD18}" dt="2024-05-22T15:36:44.572" v="16923" actId="1036"/>
          <ac:spMkLst>
            <pc:docMk/>
            <pc:sldMk cId="4249220188" sldId="265"/>
            <ac:spMk id="35" creationId="{FF3F3F4B-C7E6-04C8-8563-8540695D9236}"/>
          </ac:spMkLst>
        </pc:spChg>
        <pc:spChg chg="add mod">
          <ac:chgData name="John Laird" userId="514aed82f2490a09" providerId="LiveId" clId="{181E5E1A-DDBF-4109-B8F5-323D9FDCAD18}" dt="2024-05-22T15:36:44.572" v="16923" actId="1036"/>
          <ac:spMkLst>
            <pc:docMk/>
            <pc:sldMk cId="4249220188" sldId="265"/>
            <ac:spMk id="36" creationId="{36F80088-1EF0-D10C-D01C-066C52BF6794}"/>
          </ac:spMkLst>
        </pc:spChg>
        <pc:grpChg chg="add del mod">
          <ac:chgData name="John Laird" userId="514aed82f2490a09" providerId="LiveId" clId="{181E5E1A-DDBF-4109-B8F5-323D9FDCAD18}" dt="2024-05-21T22:17:08.664" v="9459" actId="165"/>
          <ac:grpSpMkLst>
            <pc:docMk/>
            <pc:sldMk cId="4249220188" sldId="265"/>
            <ac:grpSpMk id="5" creationId="{192626B0-7D04-D734-321A-7BF1C52B15E1}"/>
          </ac:grpSpMkLst>
        </pc:grpChg>
        <pc:grpChg chg="del mod topLvl">
          <ac:chgData name="John Laird" userId="514aed82f2490a09" providerId="LiveId" clId="{181E5E1A-DDBF-4109-B8F5-323D9FDCAD18}" dt="2024-05-21T22:22:13.348" v="9878" actId="478"/>
          <ac:grpSpMkLst>
            <pc:docMk/>
            <pc:sldMk cId="4249220188" sldId="265"/>
            <ac:grpSpMk id="13" creationId="{7F15CE1C-E5CB-D779-A24C-276F14FF6666}"/>
          </ac:grpSpMkLst>
        </pc:grpChg>
        <pc:grpChg chg="add del mod">
          <ac:chgData name="John Laird" userId="514aed82f2490a09" providerId="LiveId" clId="{181E5E1A-DDBF-4109-B8F5-323D9FDCAD18}" dt="2024-05-21T22:17:15.021" v="9460" actId="165"/>
          <ac:grpSpMkLst>
            <pc:docMk/>
            <pc:sldMk cId="4249220188" sldId="265"/>
            <ac:grpSpMk id="18" creationId="{BC07B1D7-8DFB-9B06-BE0D-0F28858296C8}"/>
          </ac:grpSpMkLst>
        </pc:grpChg>
        <pc:grpChg chg="del mod topLvl">
          <ac:chgData name="John Laird" userId="514aed82f2490a09" providerId="LiveId" clId="{181E5E1A-DDBF-4109-B8F5-323D9FDCAD18}" dt="2024-05-21T22:22:37.246" v="9881" actId="478"/>
          <ac:grpSpMkLst>
            <pc:docMk/>
            <pc:sldMk cId="4249220188" sldId="265"/>
            <ac:grpSpMk id="19" creationId="{6C025B67-7C89-7CFF-480F-08DD3A68104A}"/>
          </ac:grpSpMkLst>
        </pc:grpChg>
        <pc:grpChg chg="del mod topLvl">
          <ac:chgData name="John Laird" userId="514aed82f2490a09" providerId="LiveId" clId="{181E5E1A-DDBF-4109-B8F5-323D9FDCAD18}" dt="2024-05-21T22:20:35.866" v="9735" actId="165"/>
          <ac:grpSpMkLst>
            <pc:docMk/>
            <pc:sldMk cId="4249220188" sldId="265"/>
            <ac:grpSpMk id="20" creationId="{FC4F5FAC-BBB2-2910-6421-79206FC1BBCE}"/>
          </ac:grpSpMkLst>
        </pc:grpChg>
      </pc:sldChg>
      <pc:sldChg chg="modSp new mod ord modAnim">
        <pc:chgData name="John Laird" userId="514aed82f2490a09" providerId="LiveId" clId="{181E5E1A-DDBF-4109-B8F5-323D9FDCAD18}" dt="2024-05-22T14:55:32.002" v="16455" actId="20577"/>
        <pc:sldMkLst>
          <pc:docMk/>
          <pc:sldMk cId="1436774182" sldId="266"/>
        </pc:sldMkLst>
        <pc:spChg chg="mod">
          <ac:chgData name="John Laird" userId="514aed82f2490a09" providerId="LiveId" clId="{181E5E1A-DDBF-4109-B8F5-323D9FDCAD18}" dt="2024-05-20T22:45:51.615" v="2808" actId="20577"/>
          <ac:spMkLst>
            <pc:docMk/>
            <pc:sldMk cId="1436774182" sldId="266"/>
            <ac:spMk id="2" creationId="{26C9BAD3-0AD6-36D9-F3E1-6981CE23C007}"/>
          </ac:spMkLst>
        </pc:spChg>
        <pc:spChg chg="mod">
          <ac:chgData name="John Laird" userId="514aed82f2490a09" providerId="LiveId" clId="{181E5E1A-DDBF-4109-B8F5-323D9FDCAD18}" dt="2024-05-22T14:55:32.002" v="16455" actId="20577"/>
          <ac:spMkLst>
            <pc:docMk/>
            <pc:sldMk cId="1436774182" sldId="266"/>
            <ac:spMk id="3" creationId="{0AAC5F80-9505-7227-AABA-5F0FA8C0B4CA}"/>
          </ac:spMkLst>
        </pc:spChg>
      </pc:sldChg>
      <pc:sldChg chg="addSp modSp add mod modAnim">
        <pc:chgData name="John Laird" userId="514aed82f2490a09" providerId="LiveId" clId="{181E5E1A-DDBF-4109-B8F5-323D9FDCAD18}" dt="2024-05-22T15:37:49.312" v="16928" actId="1076"/>
        <pc:sldMkLst>
          <pc:docMk/>
          <pc:sldMk cId="195857660" sldId="267"/>
        </pc:sldMkLst>
        <pc:spChg chg="mod">
          <ac:chgData name="John Laird" userId="514aed82f2490a09" providerId="LiveId" clId="{181E5E1A-DDBF-4109-B8F5-323D9FDCAD18}" dt="2024-05-21T22:40:18.129" v="10427" actId="20577"/>
          <ac:spMkLst>
            <pc:docMk/>
            <pc:sldMk cId="195857660" sldId="267"/>
            <ac:spMk id="2" creationId="{F58B9E0A-390B-EE38-283F-414AF5826AC1}"/>
          </ac:spMkLst>
        </pc:spChg>
        <pc:spChg chg="mod">
          <ac:chgData name="John Laird" userId="514aed82f2490a09" providerId="LiveId" clId="{181E5E1A-DDBF-4109-B8F5-323D9FDCAD18}" dt="2024-05-22T15:37:49.312" v="16928" actId="1076"/>
          <ac:spMkLst>
            <pc:docMk/>
            <pc:sldMk cId="195857660" sldId="267"/>
            <ac:spMk id="3" creationId="{60D6F695-1BC8-0136-0EA6-8F66BDBFFB28}"/>
          </ac:spMkLst>
        </pc:spChg>
        <pc:spChg chg="add mod">
          <ac:chgData name="John Laird" userId="514aed82f2490a09" providerId="LiveId" clId="{181E5E1A-DDBF-4109-B8F5-323D9FDCAD18}" dt="2024-05-21T22:43:32.850" v="10477" actId="1076"/>
          <ac:spMkLst>
            <pc:docMk/>
            <pc:sldMk cId="195857660" sldId="267"/>
            <ac:spMk id="5" creationId="{D0850581-2EE4-472D-A162-1861973DF759}"/>
          </ac:spMkLst>
        </pc:spChg>
      </pc:sldChg>
      <pc:sldChg chg="modSp add del mod">
        <pc:chgData name="John Laird" userId="514aed82f2490a09" providerId="LiveId" clId="{181E5E1A-DDBF-4109-B8F5-323D9FDCAD18}" dt="2024-05-21T16:59:47.282" v="5668" actId="47"/>
        <pc:sldMkLst>
          <pc:docMk/>
          <pc:sldMk cId="1318679958" sldId="268"/>
        </pc:sldMkLst>
        <pc:spChg chg="mod">
          <ac:chgData name="John Laird" userId="514aed82f2490a09" providerId="LiveId" clId="{181E5E1A-DDBF-4109-B8F5-323D9FDCAD18}" dt="2024-05-20T22:53:00.200" v="3263" actId="20577"/>
          <ac:spMkLst>
            <pc:docMk/>
            <pc:sldMk cId="1318679958" sldId="268"/>
            <ac:spMk id="2" creationId="{4FD529F8-6057-71E1-78F4-03832493ED33}"/>
          </ac:spMkLst>
        </pc:spChg>
        <pc:spChg chg="mod">
          <ac:chgData name="John Laird" userId="514aed82f2490a09" providerId="LiveId" clId="{181E5E1A-DDBF-4109-B8F5-323D9FDCAD18}" dt="2024-05-20T22:52:46.996" v="3235" actId="20577"/>
          <ac:spMkLst>
            <pc:docMk/>
            <pc:sldMk cId="1318679958" sldId="268"/>
            <ac:spMk id="3" creationId="{709A3624-4E81-A58E-8A67-537BFA5E97F9}"/>
          </ac:spMkLst>
        </pc:spChg>
      </pc:sldChg>
      <pc:sldChg chg="modSp new del mod">
        <pc:chgData name="John Laird" userId="514aed82f2490a09" providerId="LiveId" clId="{181E5E1A-DDBF-4109-B8F5-323D9FDCAD18}" dt="2024-05-21T17:15:27.032" v="5684" actId="47"/>
        <pc:sldMkLst>
          <pc:docMk/>
          <pc:sldMk cId="483991112" sldId="269"/>
        </pc:sldMkLst>
        <pc:spChg chg="mod">
          <ac:chgData name="John Laird" userId="514aed82f2490a09" providerId="LiveId" clId="{181E5E1A-DDBF-4109-B8F5-323D9FDCAD18}" dt="2024-05-20T22:53:20.945" v="3276" actId="20577"/>
          <ac:spMkLst>
            <pc:docMk/>
            <pc:sldMk cId="483991112" sldId="269"/>
            <ac:spMk id="2" creationId="{3466A7F1-DF5C-4D15-E8D4-A5006D28BF20}"/>
          </ac:spMkLst>
        </pc:spChg>
        <pc:spChg chg="mod">
          <ac:chgData name="John Laird" userId="514aed82f2490a09" providerId="LiveId" clId="{181E5E1A-DDBF-4109-B8F5-323D9FDCAD18}" dt="2024-05-20T22:53:50.245" v="3298" actId="5793"/>
          <ac:spMkLst>
            <pc:docMk/>
            <pc:sldMk cId="483991112" sldId="269"/>
            <ac:spMk id="3" creationId="{C91BEA6E-CE73-1957-7A1D-A06126971E38}"/>
          </ac:spMkLst>
        </pc:spChg>
      </pc:sldChg>
      <pc:sldChg chg="modSp add del mod">
        <pc:chgData name="John Laird" userId="514aed82f2490a09" providerId="LiveId" clId="{181E5E1A-DDBF-4109-B8F5-323D9FDCAD18}" dt="2024-05-21T17:15:29.640" v="5685" actId="47"/>
        <pc:sldMkLst>
          <pc:docMk/>
          <pc:sldMk cId="3448513764" sldId="270"/>
        </pc:sldMkLst>
        <pc:spChg chg="mod">
          <ac:chgData name="John Laird" userId="514aed82f2490a09" providerId="LiveId" clId="{181E5E1A-DDBF-4109-B8F5-323D9FDCAD18}" dt="2024-05-20T22:53:30.150" v="3278" actId="6549"/>
          <ac:spMkLst>
            <pc:docMk/>
            <pc:sldMk cId="3448513764" sldId="270"/>
            <ac:spMk id="2" creationId="{3466A7F1-DF5C-4D15-E8D4-A5006D28BF20}"/>
          </ac:spMkLst>
        </pc:spChg>
      </pc:sldChg>
      <pc:sldChg chg="addSp delSp modSp new mod ord">
        <pc:chgData name="John Laird" userId="514aed82f2490a09" providerId="LiveId" clId="{181E5E1A-DDBF-4109-B8F5-323D9FDCAD18}" dt="2024-05-22T18:55:38.098" v="17328" actId="208"/>
        <pc:sldMkLst>
          <pc:docMk/>
          <pc:sldMk cId="3931008953" sldId="271"/>
        </pc:sldMkLst>
        <pc:spChg chg="mod">
          <ac:chgData name="John Laird" userId="514aed82f2490a09" providerId="LiveId" clId="{181E5E1A-DDBF-4109-B8F5-323D9FDCAD18}" dt="2024-05-21T16:38:48.474" v="4554" actId="20577"/>
          <ac:spMkLst>
            <pc:docMk/>
            <pc:sldMk cId="3931008953" sldId="271"/>
            <ac:spMk id="2" creationId="{8F00FAFD-362E-B79A-CE98-4FD6E325F1B9}"/>
          </ac:spMkLst>
        </pc:spChg>
        <pc:spChg chg="del">
          <ac:chgData name="John Laird" userId="514aed82f2490a09" providerId="LiveId" clId="{181E5E1A-DDBF-4109-B8F5-323D9FDCAD18}" dt="2024-05-21T16:38:36.184" v="4539"/>
          <ac:spMkLst>
            <pc:docMk/>
            <pc:sldMk cId="3931008953" sldId="271"/>
            <ac:spMk id="3" creationId="{1962C4DA-49FF-C577-8ACF-2FAF73A59C94}"/>
          </ac:spMkLst>
        </pc:spChg>
        <pc:spChg chg="add mod">
          <ac:chgData name="John Laird" userId="514aed82f2490a09" providerId="LiveId" clId="{181E5E1A-DDBF-4109-B8F5-323D9FDCAD18}" dt="2024-05-22T18:55:38.098" v="17328" actId="208"/>
          <ac:spMkLst>
            <pc:docMk/>
            <pc:sldMk cId="3931008953" sldId="271"/>
            <ac:spMk id="3" creationId="{D638CCC3-9028-26E9-033E-ADAF4F570BF3}"/>
          </ac:spMkLst>
        </pc:spChg>
        <pc:picChg chg="add mod">
          <ac:chgData name="John Laird" userId="514aed82f2490a09" providerId="LiveId" clId="{181E5E1A-DDBF-4109-B8F5-323D9FDCAD18}" dt="2024-05-21T16:39:01.522" v="4558" actId="14100"/>
          <ac:picMkLst>
            <pc:docMk/>
            <pc:sldMk cId="3931008953" sldId="271"/>
            <ac:picMk id="6" creationId="{76C8B1E4-A402-9C26-DA24-99957CC2B163}"/>
          </ac:picMkLst>
        </pc:picChg>
      </pc:sldChg>
      <pc:sldChg chg="modSp add mod ord modAnim">
        <pc:chgData name="John Laird" userId="514aed82f2490a09" providerId="LiveId" clId="{181E5E1A-DDBF-4109-B8F5-323D9FDCAD18}" dt="2024-05-22T15:27:51.814" v="16710"/>
        <pc:sldMkLst>
          <pc:docMk/>
          <pc:sldMk cId="3120547861" sldId="272"/>
        </pc:sldMkLst>
        <pc:spChg chg="mod">
          <ac:chgData name="John Laird" userId="514aed82f2490a09" providerId="LiveId" clId="{181E5E1A-DDBF-4109-B8F5-323D9FDCAD18}" dt="2024-05-21T17:15:57.059" v="5712" actId="20577"/>
          <ac:spMkLst>
            <pc:docMk/>
            <pc:sldMk cId="3120547861" sldId="272"/>
            <ac:spMk id="2" creationId="{F58B9E0A-390B-EE38-283F-414AF5826AC1}"/>
          </ac:spMkLst>
        </pc:spChg>
        <pc:spChg chg="mod">
          <ac:chgData name="John Laird" userId="514aed82f2490a09" providerId="LiveId" clId="{181E5E1A-DDBF-4109-B8F5-323D9FDCAD18}" dt="2024-05-22T15:04:10.499" v="16676" actId="1076"/>
          <ac:spMkLst>
            <pc:docMk/>
            <pc:sldMk cId="3120547861" sldId="272"/>
            <ac:spMk id="3" creationId="{60D6F695-1BC8-0136-0EA6-8F66BDBFFB28}"/>
          </ac:spMkLst>
        </pc:spChg>
      </pc:sldChg>
      <pc:sldChg chg="addSp delSp modSp new del mod ord">
        <pc:chgData name="John Laird" userId="514aed82f2490a09" providerId="LiveId" clId="{181E5E1A-DDBF-4109-B8F5-323D9FDCAD18}" dt="2024-05-22T15:05:33.872" v="16693" actId="47"/>
        <pc:sldMkLst>
          <pc:docMk/>
          <pc:sldMk cId="3502812674" sldId="273"/>
        </pc:sldMkLst>
        <pc:spChg chg="mod">
          <ac:chgData name="John Laird" userId="514aed82f2490a09" providerId="LiveId" clId="{181E5E1A-DDBF-4109-B8F5-323D9FDCAD18}" dt="2024-05-21T17:58:54.626" v="6287" actId="20577"/>
          <ac:spMkLst>
            <pc:docMk/>
            <pc:sldMk cId="3502812674" sldId="273"/>
            <ac:spMk id="2" creationId="{090D4942-39A1-1AEA-36C4-FC53DE923E2F}"/>
          </ac:spMkLst>
        </pc:spChg>
        <pc:spChg chg="mod">
          <ac:chgData name="John Laird" userId="514aed82f2490a09" providerId="LiveId" clId="{181E5E1A-DDBF-4109-B8F5-323D9FDCAD18}" dt="2024-05-22T15:05:21.555" v="16686" actId="27636"/>
          <ac:spMkLst>
            <pc:docMk/>
            <pc:sldMk cId="3502812674" sldId="273"/>
            <ac:spMk id="3" creationId="{11C81B35-9B0A-A189-0D1A-BA5EB328FD66}"/>
          </ac:spMkLst>
        </pc:spChg>
        <pc:graphicFrameChg chg="add del modGraphic">
          <ac:chgData name="John Laird" userId="514aed82f2490a09" providerId="LiveId" clId="{181E5E1A-DDBF-4109-B8F5-323D9FDCAD18}" dt="2024-05-21T21:44:40.898" v="9325" actId="27309"/>
          <ac:graphicFrameMkLst>
            <pc:docMk/>
            <pc:sldMk cId="3502812674" sldId="273"/>
            <ac:graphicFrameMk id="6" creationId="{05A3F628-439A-C707-BFAA-D29735ACAC34}"/>
          </ac:graphicFrameMkLst>
        </pc:graphicFrameChg>
      </pc:sldChg>
      <pc:sldChg chg="addSp modSp new mod modAnim modShow modNotesTx">
        <pc:chgData name="John Laird" userId="514aed82f2490a09" providerId="LiveId" clId="{181E5E1A-DDBF-4109-B8F5-323D9FDCAD18}" dt="2024-05-28T16:40:23.428" v="22261" actId="14100"/>
        <pc:sldMkLst>
          <pc:docMk/>
          <pc:sldMk cId="4123285407" sldId="274"/>
        </pc:sldMkLst>
        <pc:spChg chg="mod ord">
          <ac:chgData name="John Laird" userId="514aed82f2490a09" providerId="LiveId" clId="{181E5E1A-DDBF-4109-B8F5-323D9FDCAD18}" dt="2024-05-28T16:38:21.908" v="22246" actId="20577"/>
          <ac:spMkLst>
            <pc:docMk/>
            <pc:sldMk cId="4123285407" sldId="274"/>
            <ac:spMk id="2" creationId="{5CF0A503-28CF-7BEB-153A-06FAEBEE04E6}"/>
          </ac:spMkLst>
        </pc:spChg>
        <pc:spChg chg="mod">
          <ac:chgData name="John Laird" userId="514aed82f2490a09" providerId="LiveId" clId="{181E5E1A-DDBF-4109-B8F5-323D9FDCAD18}" dt="2024-05-28T16:39:55.817" v="22251" actId="115"/>
          <ac:spMkLst>
            <pc:docMk/>
            <pc:sldMk cId="4123285407" sldId="274"/>
            <ac:spMk id="3" creationId="{99EF5EDC-415A-0E59-6CFB-FB2B5E61F1F7}"/>
          </ac:spMkLst>
        </pc:spChg>
        <pc:spChg chg="add mod">
          <ac:chgData name="John Laird" userId="514aed82f2490a09" providerId="LiveId" clId="{181E5E1A-DDBF-4109-B8F5-323D9FDCAD18}" dt="2024-05-28T16:40:23.428" v="22261" actId="14100"/>
          <ac:spMkLst>
            <pc:docMk/>
            <pc:sldMk cId="4123285407" sldId="274"/>
            <ac:spMk id="6" creationId="{E641B996-461D-6EF1-9E2D-38FAC297C60C}"/>
          </ac:spMkLst>
        </pc:spChg>
      </pc:sldChg>
      <pc:sldChg chg="addSp delSp modSp new mod ord delAnim modAnim modShow">
        <pc:chgData name="John Laird" userId="514aed82f2490a09" providerId="LiveId" clId="{181E5E1A-DDBF-4109-B8F5-323D9FDCAD18}" dt="2024-05-28T16:22:58.564" v="21926" actId="404"/>
        <pc:sldMkLst>
          <pc:docMk/>
          <pc:sldMk cId="2174721388" sldId="275"/>
        </pc:sldMkLst>
        <pc:spChg chg="mod">
          <ac:chgData name="John Laird" userId="514aed82f2490a09" providerId="LiveId" clId="{181E5E1A-DDBF-4109-B8F5-323D9FDCAD18}" dt="2024-05-28T16:22:58.564" v="21926" actId="404"/>
          <ac:spMkLst>
            <pc:docMk/>
            <pc:sldMk cId="2174721388" sldId="275"/>
            <ac:spMk id="2" creationId="{D9FF4421-344D-E15D-44A5-4CAD1F3D6F54}"/>
          </ac:spMkLst>
        </pc:spChg>
        <pc:spChg chg="mod">
          <ac:chgData name="John Laird" userId="514aed82f2490a09" providerId="LiveId" clId="{181E5E1A-DDBF-4109-B8F5-323D9FDCAD18}" dt="2024-05-28T16:22:49.590" v="21925" actId="20577"/>
          <ac:spMkLst>
            <pc:docMk/>
            <pc:sldMk cId="2174721388" sldId="275"/>
            <ac:spMk id="3" creationId="{08382EF8-1C5E-305F-9682-375689A08226}"/>
          </ac:spMkLst>
        </pc:spChg>
        <pc:spChg chg="add del mod">
          <ac:chgData name="John Laird" userId="514aed82f2490a09" providerId="LiveId" clId="{181E5E1A-DDBF-4109-B8F5-323D9FDCAD18}" dt="2024-05-22T13:41:53.299" v="14428" actId="478"/>
          <ac:spMkLst>
            <pc:docMk/>
            <pc:sldMk cId="2174721388" sldId="275"/>
            <ac:spMk id="6" creationId="{61FA5025-277C-70B8-B4F4-9AF04206BD76}"/>
          </ac:spMkLst>
        </pc:spChg>
        <pc:spChg chg="add del mod">
          <ac:chgData name="John Laird" userId="514aed82f2490a09" providerId="LiveId" clId="{181E5E1A-DDBF-4109-B8F5-323D9FDCAD18}" dt="2024-05-22T13:44:35.273" v="14577" actId="478"/>
          <ac:spMkLst>
            <pc:docMk/>
            <pc:sldMk cId="2174721388" sldId="275"/>
            <ac:spMk id="7" creationId="{FE5B33BF-CB10-37E8-10E0-77D1F5F9EE8E}"/>
          </ac:spMkLst>
        </pc:spChg>
      </pc:sldChg>
      <pc:sldChg chg="addSp modSp new mod modAnim">
        <pc:chgData name="John Laird" userId="514aed82f2490a09" providerId="LiveId" clId="{181E5E1A-DDBF-4109-B8F5-323D9FDCAD18}" dt="2024-05-29T12:13:19.452" v="22407" actId="1076"/>
        <pc:sldMkLst>
          <pc:docMk/>
          <pc:sldMk cId="699942427" sldId="276"/>
        </pc:sldMkLst>
        <pc:spChg chg="mod">
          <ac:chgData name="John Laird" userId="514aed82f2490a09" providerId="LiveId" clId="{181E5E1A-DDBF-4109-B8F5-323D9FDCAD18}" dt="2024-05-22T14:53:20.049" v="16364" actId="14100"/>
          <ac:spMkLst>
            <pc:docMk/>
            <pc:sldMk cId="699942427" sldId="276"/>
            <ac:spMk id="2" creationId="{C4B2D124-8738-686A-7BF4-8B09A7332427}"/>
          </ac:spMkLst>
        </pc:spChg>
        <pc:spChg chg="mod">
          <ac:chgData name="John Laird" userId="514aed82f2490a09" providerId="LiveId" clId="{181E5E1A-DDBF-4109-B8F5-323D9FDCAD18}" dt="2024-05-28T18:32:27.367" v="22310" actId="20577"/>
          <ac:spMkLst>
            <pc:docMk/>
            <pc:sldMk cId="699942427" sldId="276"/>
            <ac:spMk id="3" creationId="{287A6BB1-3644-EF37-CC07-3582A3CE41AD}"/>
          </ac:spMkLst>
        </pc:spChg>
        <pc:spChg chg="add mod ord">
          <ac:chgData name="John Laird" userId="514aed82f2490a09" providerId="LiveId" clId="{181E5E1A-DDBF-4109-B8F5-323D9FDCAD18}" dt="2024-05-29T12:13:19.452" v="22407" actId="1076"/>
          <ac:spMkLst>
            <pc:docMk/>
            <pc:sldMk cId="699942427" sldId="276"/>
            <ac:spMk id="6" creationId="{DF940875-184B-9C9A-4D5D-1702707B2F75}"/>
          </ac:spMkLst>
        </pc:spChg>
        <pc:spChg chg="add mod ord">
          <ac:chgData name="John Laird" userId="514aed82f2490a09" providerId="LiveId" clId="{181E5E1A-DDBF-4109-B8F5-323D9FDCAD18}" dt="2024-05-29T12:13:15.260" v="22406" actId="1076"/>
          <ac:spMkLst>
            <pc:docMk/>
            <pc:sldMk cId="699942427" sldId="276"/>
            <ac:spMk id="7" creationId="{7BFB3E4A-E659-8BE9-5F35-002C308E19D3}"/>
          </ac:spMkLst>
        </pc:spChg>
        <pc:spChg chg="add mod">
          <ac:chgData name="John Laird" userId="514aed82f2490a09" providerId="LiveId" clId="{181E5E1A-DDBF-4109-B8F5-323D9FDCAD18}" dt="2024-05-22T13:28:01.998" v="14247" actId="1076"/>
          <ac:spMkLst>
            <pc:docMk/>
            <pc:sldMk cId="699942427" sldId="276"/>
            <ac:spMk id="8" creationId="{87BCE3DF-B780-9D62-8ED7-D0AA6B490A72}"/>
          </ac:spMkLst>
        </pc:spChg>
        <pc:spChg chg="add mod">
          <ac:chgData name="John Laird" userId="514aed82f2490a09" providerId="LiveId" clId="{181E5E1A-DDBF-4109-B8F5-323D9FDCAD18}" dt="2024-05-28T19:50:39.317" v="22325" actId="20577"/>
          <ac:spMkLst>
            <pc:docMk/>
            <pc:sldMk cId="699942427" sldId="276"/>
            <ac:spMk id="9" creationId="{568916E6-7D58-C91A-95F0-5FF5DC5C5069}"/>
          </ac:spMkLst>
        </pc:spChg>
        <pc:spChg chg="add mod">
          <ac:chgData name="John Laird" userId="514aed82f2490a09" providerId="LiveId" clId="{181E5E1A-DDBF-4109-B8F5-323D9FDCAD18}" dt="2024-05-29T11:33:57.705" v="22395" actId="1076"/>
          <ac:spMkLst>
            <pc:docMk/>
            <pc:sldMk cId="699942427" sldId="276"/>
            <ac:spMk id="10" creationId="{704CD697-32F5-4B53-44B9-38002FFF86FD}"/>
          </ac:spMkLst>
        </pc:spChg>
        <pc:spChg chg="add mod">
          <ac:chgData name="John Laird" userId="514aed82f2490a09" providerId="LiveId" clId="{181E5E1A-DDBF-4109-B8F5-323D9FDCAD18}" dt="2024-05-22T13:29:08.578" v="14267" actId="1076"/>
          <ac:spMkLst>
            <pc:docMk/>
            <pc:sldMk cId="699942427" sldId="276"/>
            <ac:spMk id="11" creationId="{1E466B76-2A26-5E6F-5899-8B07FD831D9B}"/>
          </ac:spMkLst>
        </pc:spChg>
        <pc:spChg chg="add mod">
          <ac:chgData name="John Laird" userId="514aed82f2490a09" providerId="LiveId" clId="{181E5E1A-DDBF-4109-B8F5-323D9FDCAD18}" dt="2024-05-29T00:15:12.359" v="22354" actId="20577"/>
          <ac:spMkLst>
            <pc:docMk/>
            <pc:sldMk cId="699942427" sldId="276"/>
            <ac:spMk id="12" creationId="{6DF16954-CE69-3542-C4BC-90F45DD6137E}"/>
          </ac:spMkLst>
        </pc:spChg>
        <pc:spChg chg="add mod">
          <ac:chgData name="John Laird" userId="514aed82f2490a09" providerId="LiveId" clId="{181E5E1A-DDBF-4109-B8F5-323D9FDCAD18}" dt="2024-05-22T13:29:41.020" v="14277" actId="20577"/>
          <ac:spMkLst>
            <pc:docMk/>
            <pc:sldMk cId="699942427" sldId="276"/>
            <ac:spMk id="13" creationId="{77D4DB21-9941-F1F0-F65F-2917E53D753D}"/>
          </ac:spMkLst>
        </pc:spChg>
        <pc:spChg chg="add mod">
          <ac:chgData name="John Laird" userId="514aed82f2490a09" providerId="LiveId" clId="{181E5E1A-DDBF-4109-B8F5-323D9FDCAD18}" dt="2024-05-29T11:34:20.768" v="22400" actId="20577"/>
          <ac:spMkLst>
            <pc:docMk/>
            <pc:sldMk cId="699942427" sldId="276"/>
            <ac:spMk id="14" creationId="{ED5B2037-255D-CF2D-EF5F-8C292BAEA0D4}"/>
          </ac:spMkLst>
        </pc:spChg>
        <pc:spChg chg="add mod">
          <ac:chgData name="John Laird" userId="514aed82f2490a09" providerId="LiveId" clId="{181E5E1A-DDBF-4109-B8F5-323D9FDCAD18}" dt="2024-05-29T00:15:07.951" v="22352" actId="20577"/>
          <ac:spMkLst>
            <pc:docMk/>
            <pc:sldMk cId="699942427" sldId="276"/>
            <ac:spMk id="15" creationId="{0546C5C7-A0F6-0FE6-DD29-8977BDAAB438}"/>
          </ac:spMkLst>
        </pc:spChg>
        <pc:spChg chg="add mod">
          <ac:chgData name="John Laird" userId="514aed82f2490a09" providerId="LiveId" clId="{181E5E1A-DDBF-4109-B8F5-323D9FDCAD18}" dt="2024-05-22T13:30:38.232" v="14294" actId="1076"/>
          <ac:spMkLst>
            <pc:docMk/>
            <pc:sldMk cId="699942427" sldId="276"/>
            <ac:spMk id="16" creationId="{E4529349-392D-E769-1D3D-98204956E7C5}"/>
          </ac:spMkLst>
        </pc:spChg>
        <pc:graphicFrameChg chg="add mod">
          <ac:chgData name="John Laird" userId="514aed82f2490a09" providerId="LiveId" clId="{181E5E1A-DDBF-4109-B8F5-323D9FDCAD18}" dt="2024-05-29T00:15:16.196" v="22355" actId="1076"/>
          <ac:graphicFrameMkLst>
            <pc:docMk/>
            <pc:sldMk cId="699942427" sldId="276"/>
            <ac:graphicFrameMk id="5" creationId="{E4AE0AA3-20B1-B8F4-20ED-153608729262}"/>
          </ac:graphicFrameMkLst>
        </pc:graphicFrameChg>
      </pc:sldChg>
      <pc:sldChg chg="del">
        <pc:chgData name="John Laird" userId="514aed82f2490a09" providerId="LiveId" clId="{181E5E1A-DDBF-4109-B8F5-323D9FDCAD18}" dt="2024-05-20T22:05:42.392" v="24" actId="47"/>
        <pc:sldMkLst>
          <pc:docMk/>
          <pc:sldMk cId="1863469985" sldId="276"/>
        </pc:sldMkLst>
      </pc:sldChg>
      <pc:sldChg chg="modSp new mod modShow">
        <pc:chgData name="John Laird" userId="514aed82f2490a09" providerId="LiveId" clId="{181E5E1A-DDBF-4109-B8F5-323D9FDCAD18}" dt="2024-05-22T18:59:41.903" v="17339" actId="729"/>
        <pc:sldMkLst>
          <pc:docMk/>
          <pc:sldMk cId="1314878836" sldId="277"/>
        </pc:sldMkLst>
        <pc:spChg chg="mod">
          <ac:chgData name="John Laird" userId="514aed82f2490a09" providerId="LiveId" clId="{181E5E1A-DDBF-4109-B8F5-323D9FDCAD18}" dt="2024-05-21T22:49:52.802" v="10607" actId="5793"/>
          <ac:spMkLst>
            <pc:docMk/>
            <pc:sldMk cId="1314878836" sldId="277"/>
            <ac:spMk id="2" creationId="{8FD789B0-C4BF-8B7B-235B-FB242B9E47CA}"/>
          </ac:spMkLst>
        </pc:spChg>
        <pc:spChg chg="mod">
          <ac:chgData name="John Laird" userId="514aed82f2490a09" providerId="LiveId" clId="{181E5E1A-DDBF-4109-B8F5-323D9FDCAD18}" dt="2024-05-22T15:38:31.831" v="16934" actId="403"/>
          <ac:spMkLst>
            <pc:docMk/>
            <pc:sldMk cId="1314878836" sldId="277"/>
            <ac:spMk id="3" creationId="{E7B2E9A3-1D04-D2D8-0507-56A8972BB9B6}"/>
          </ac:spMkLst>
        </pc:spChg>
      </pc:sldChg>
      <pc:sldChg chg="modSp new mod">
        <pc:chgData name="John Laird" userId="514aed82f2490a09" providerId="LiveId" clId="{181E5E1A-DDBF-4109-B8F5-323D9FDCAD18}" dt="2024-05-22T00:08:02.504" v="11159" actId="20577"/>
        <pc:sldMkLst>
          <pc:docMk/>
          <pc:sldMk cId="1977883614" sldId="278"/>
        </pc:sldMkLst>
        <pc:spChg chg="mod">
          <ac:chgData name="John Laird" userId="514aed82f2490a09" providerId="LiveId" clId="{181E5E1A-DDBF-4109-B8F5-323D9FDCAD18}" dt="2024-05-21T22:54:25.186" v="10695" actId="20577"/>
          <ac:spMkLst>
            <pc:docMk/>
            <pc:sldMk cId="1977883614" sldId="278"/>
            <ac:spMk id="2" creationId="{47238FE8-7ADE-C201-74D0-6ABE6C617D5F}"/>
          </ac:spMkLst>
        </pc:spChg>
        <pc:spChg chg="mod">
          <ac:chgData name="John Laird" userId="514aed82f2490a09" providerId="LiveId" clId="{181E5E1A-DDBF-4109-B8F5-323D9FDCAD18}" dt="2024-05-22T00:08:02.504" v="11159" actId="20577"/>
          <ac:spMkLst>
            <pc:docMk/>
            <pc:sldMk cId="1977883614" sldId="278"/>
            <ac:spMk id="3" creationId="{545ACF28-6AF7-5F0A-AC05-BCCD0C21F36B}"/>
          </ac:spMkLst>
        </pc:spChg>
      </pc:sldChg>
      <pc:sldChg chg="modSp new mod modAnim">
        <pc:chgData name="John Laird" userId="514aed82f2490a09" providerId="LiveId" clId="{181E5E1A-DDBF-4109-B8F5-323D9FDCAD18}" dt="2024-05-28T16:23:38.587" v="21927" actId="113"/>
        <pc:sldMkLst>
          <pc:docMk/>
          <pc:sldMk cId="504784515" sldId="279"/>
        </pc:sldMkLst>
        <pc:spChg chg="mod">
          <ac:chgData name="John Laird" userId="514aed82f2490a09" providerId="LiveId" clId="{181E5E1A-DDBF-4109-B8F5-323D9FDCAD18}" dt="2024-05-24T21:51:25.107" v="19012" actId="20577"/>
          <ac:spMkLst>
            <pc:docMk/>
            <pc:sldMk cId="504784515" sldId="279"/>
            <ac:spMk id="2" creationId="{6DFBD87E-5466-706F-1919-AF4843EABCA6}"/>
          </ac:spMkLst>
        </pc:spChg>
        <pc:spChg chg="mod">
          <ac:chgData name="John Laird" userId="514aed82f2490a09" providerId="LiveId" clId="{181E5E1A-DDBF-4109-B8F5-323D9FDCAD18}" dt="2024-05-28T16:23:38.587" v="21927" actId="113"/>
          <ac:spMkLst>
            <pc:docMk/>
            <pc:sldMk cId="504784515" sldId="279"/>
            <ac:spMk id="3" creationId="{BE6ABC14-2B59-CC0B-11B1-6C4A574C16FB}"/>
          </ac:spMkLst>
        </pc:spChg>
      </pc:sldChg>
      <pc:sldChg chg="addSp modSp add mod modAnim">
        <pc:chgData name="John Laird" userId="514aed82f2490a09" providerId="LiveId" clId="{181E5E1A-DDBF-4109-B8F5-323D9FDCAD18}" dt="2024-05-28T16:27:12.646" v="21964"/>
        <pc:sldMkLst>
          <pc:docMk/>
          <pc:sldMk cId="980973941" sldId="280"/>
        </pc:sldMkLst>
        <pc:spChg chg="mod">
          <ac:chgData name="John Laird" userId="514aed82f2490a09" providerId="LiveId" clId="{181E5E1A-DDBF-4109-B8F5-323D9FDCAD18}" dt="2024-05-24T21:55:24.737" v="19065" actId="20577"/>
          <ac:spMkLst>
            <pc:docMk/>
            <pc:sldMk cId="980973941" sldId="280"/>
            <ac:spMk id="2" creationId="{6DFBD87E-5466-706F-1919-AF4843EABCA6}"/>
          </ac:spMkLst>
        </pc:spChg>
        <pc:spChg chg="mod">
          <ac:chgData name="John Laird" userId="514aed82f2490a09" providerId="LiveId" clId="{181E5E1A-DDBF-4109-B8F5-323D9FDCAD18}" dt="2024-05-28T16:25:52.889" v="21956" actId="20577"/>
          <ac:spMkLst>
            <pc:docMk/>
            <pc:sldMk cId="980973941" sldId="280"/>
            <ac:spMk id="3" creationId="{BE6ABC14-2B59-CC0B-11B1-6C4A574C16FB}"/>
          </ac:spMkLst>
        </pc:spChg>
        <pc:spChg chg="add mod">
          <ac:chgData name="John Laird" userId="514aed82f2490a09" providerId="LiveId" clId="{181E5E1A-DDBF-4109-B8F5-323D9FDCAD18}" dt="2024-05-28T16:24:11.111" v="21932" actId="1076"/>
          <ac:spMkLst>
            <pc:docMk/>
            <pc:sldMk cId="980973941" sldId="280"/>
            <ac:spMk id="6" creationId="{12EAF741-1053-0E99-F0A5-5AC1797AB9ED}"/>
          </ac:spMkLst>
        </pc:spChg>
        <pc:spChg chg="add mod">
          <ac:chgData name="John Laird" userId="514aed82f2490a09" providerId="LiveId" clId="{181E5E1A-DDBF-4109-B8F5-323D9FDCAD18}" dt="2024-05-28T16:26:08.486" v="21959" actId="1076"/>
          <ac:spMkLst>
            <pc:docMk/>
            <pc:sldMk cId="980973941" sldId="280"/>
            <ac:spMk id="8" creationId="{DAD2560B-BF99-C629-4B52-91C3569D22F7}"/>
          </ac:spMkLst>
        </pc:spChg>
      </pc:sldChg>
      <pc:sldChg chg="modSp new mod modAnim">
        <pc:chgData name="John Laird" userId="514aed82f2490a09" providerId="LiveId" clId="{181E5E1A-DDBF-4109-B8F5-323D9FDCAD18}" dt="2024-05-28T16:28:38.642" v="22017" actId="20577"/>
        <pc:sldMkLst>
          <pc:docMk/>
          <pc:sldMk cId="3927318104" sldId="281"/>
        </pc:sldMkLst>
        <pc:spChg chg="mod">
          <ac:chgData name="John Laird" userId="514aed82f2490a09" providerId="LiveId" clId="{181E5E1A-DDBF-4109-B8F5-323D9FDCAD18}" dt="2024-05-22T14:24:55.103" v="15900" actId="20577"/>
          <ac:spMkLst>
            <pc:docMk/>
            <pc:sldMk cId="3927318104" sldId="281"/>
            <ac:spMk id="2" creationId="{CCC558A6-C169-BA42-1F19-FB732A2BB372}"/>
          </ac:spMkLst>
        </pc:spChg>
        <pc:spChg chg="mod">
          <ac:chgData name="John Laird" userId="514aed82f2490a09" providerId="LiveId" clId="{181E5E1A-DDBF-4109-B8F5-323D9FDCAD18}" dt="2024-05-28T16:28:38.642" v="22017" actId="20577"/>
          <ac:spMkLst>
            <pc:docMk/>
            <pc:sldMk cId="3927318104" sldId="281"/>
            <ac:spMk id="3" creationId="{4CA09674-FEC3-DE1A-6D18-6E704DB04617}"/>
          </ac:spMkLst>
        </pc:spChg>
        <pc:spChg chg="mod">
          <ac:chgData name="John Laird" userId="514aed82f2490a09" providerId="LiveId" clId="{181E5E1A-DDBF-4109-B8F5-323D9FDCAD18}" dt="2024-05-22T00:26:11.314" v="12213" actId="20577"/>
          <ac:spMkLst>
            <pc:docMk/>
            <pc:sldMk cId="3927318104" sldId="281"/>
            <ac:spMk id="4" creationId="{926CA7CF-032F-237B-40F2-AEA997CA9F0C}"/>
          </ac:spMkLst>
        </pc:spChg>
      </pc:sldChg>
      <pc:sldChg chg="modSp new mod ord modAnim">
        <pc:chgData name="John Laird" userId="514aed82f2490a09" providerId="LiveId" clId="{181E5E1A-DDBF-4109-B8F5-323D9FDCAD18}" dt="2024-05-28T16:29:34.430" v="22020" actId="6549"/>
        <pc:sldMkLst>
          <pc:docMk/>
          <pc:sldMk cId="1810453865" sldId="282"/>
        </pc:sldMkLst>
        <pc:spChg chg="mod">
          <ac:chgData name="John Laird" userId="514aed82f2490a09" providerId="LiveId" clId="{181E5E1A-DDBF-4109-B8F5-323D9FDCAD18}" dt="2024-05-22T00:34:00.261" v="12660" actId="20577"/>
          <ac:spMkLst>
            <pc:docMk/>
            <pc:sldMk cId="1810453865" sldId="282"/>
            <ac:spMk id="2" creationId="{880A3938-7B99-FEB4-9A2E-1A5E6B3AA962}"/>
          </ac:spMkLst>
        </pc:spChg>
        <pc:spChg chg="mod">
          <ac:chgData name="John Laird" userId="514aed82f2490a09" providerId="LiveId" clId="{181E5E1A-DDBF-4109-B8F5-323D9FDCAD18}" dt="2024-05-28T16:29:34.430" v="22020" actId="6549"/>
          <ac:spMkLst>
            <pc:docMk/>
            <pc:sldMk cId="1810453865" sldId="282"/>
            <ac:spMk id="3" creationId="{54B20B3E-1E52-8DC1-DB07-DA8EE74C1292}"/>
          </ac:spMkLst>
        </pc:spChg>
      </pc:sldChg>
      <pc:sldChg chg="modSp new del mod">
        <pc:chgData name="John Laird" userId="514aed82f2490a09" providerId="LiveId" clId="{181E5E1A-DDBF-4109-B8F5-323D9FDCAD18}" dt="2024-05-22T13:46:31.081" v="14581" actId="47"/>
        <pc:sldMkLst>
          <pc:docMk/>
          <pc:sldMk cId="4055609246" sldId="283"/>
        </pc:sldMkLst>
        <pc:spChg chg="mod">
          <ac:chgData name="John Laird" userId="514aed82f2490a09" providerId="LiveId" clId="{181E5E1A-DDBF-4109-B8F5-323D9FDCAD18}" dt="2024-05-22T12:56:56.166" v="14116" actId="20577"/>
          <ac:spMkLst>
            <pc:docMk/>
            <pc:sldMk cId="4055609246" sldId="283"/>
            <ac:spMk id="2" creationId="{16A7003C-15FB-5C04-1067-CB3F448B2A8A}"/>
          </ac:spMkLst>
        </pc:spChg>
        <pc:spChg chg="mod">
          <ac:chgData name="John Laird" userId="514aed82f2490a09" providerId="LiveId" clId="{181E5E1A-DDBF-4109-B8F5-323D9FDCAD18}" dt="2024-05-22T12:54:51.018" v="14083" actId="27636"/>
          <ac:spMkLst>
            <pc:docMk/>
            <pc:sldMk cId="4055609246" sldId="283"/>
            <ac:spMk id="3" creationId="{EAEBBA19-218B-C345-E1B4-33ED8732D9CB}"/>
          </ac:spMkLst>
        </pc:spChg>
      </pc:sldChg>
      <pc:sldChg chg="modSp new del mod">
        <pc:chgData name="John Laird" userId="514aed82f2490a09" providerId="LiveId" clId="{181E5E1A-DDBF-4109-B8F5-323D9FDCAD18}" dt="2024-05-22T13:46:37.797" v="14582" actId="47"/>
        <pc:sldMkLst>
          <pc:docMk/>
          <pc:sldMk cId="3878434283" sldId="284"/>
        </pc:sldMkLst>
        <pc:spChg chg="mod">
          <ac:chgData name="John Laird" userId="514aed82f2490a09" providerId="LiveId" clId="{181E5E1A-DDBF-4109-B8F5-323D9FDCAD18}" dt="2024-05-22T13:11:28.477" v="14141" actId="20577"/>
          <ac:spMkLst>
            <pc:docMk/>
            <pc:sldMk cId="3878434283" sldId="284"/>
            <ac:spMk id="2" creationId="{84FE6C7C-F7F1-4DBB-BF5B-9DAFCDC69653}"/>
          </ac:spMkLst>
        </pc:spChg>
        <pc:spChg chg="mod">
          <ac:chgData name="John Laird" userId="514aed82f2490a09" providerId="LiveId" clId="{181E5E1A-DDBF-4109-B8F5-323D9FDCAD18}" dt="2024-05-22T13:11:30.552" v="14143" actId="27636"/>
          <ac:spMkLst>
            <pc:docMk/>
            <pc:sldMk cId="3878434283" sldId="284"/>
            <ac:spMk id="3" creationId="{7306A418-4B82-1668-3B68-75CA2E3B3A66}"/>
          </ac:spMkLst>
        </pc:spChg>
      </pc:sldChg>
      <pc:sldChg chg="mod modShow">
        <pc:chgData name="John Laird" userId="514aed82f2490a09" providerId="LiveId" clId="{181E5E1A-DDBF-4109-B8F5-323D9FDCAD18}" dt="2024-05-22T13:36:34.771" v="14300" actId="729"/>
        <pc:sldMkLst>
          <pc:docMk/>
          <pc:sldMk cId="1309280744" sldId="285"/>
        </pc:sldMkLst>
      </pc:sldChg>
      <pc:sldChg chg="modSp add del mod modShow">
        <pc:chgData name="John Laird" userId="514aed82f2490a09" providerId="LiveId" clId="{181E5E1A-DDBF-4109-B8F5-323D9FDCAD18}" dt="2024-05-22T14:23:12.495" v="15874" actId="47"/>
        <pc:sldMkLst>
          <pc:docMk/>
          <pc:sldMk cId="858324429" sldId="286"/>
        </pc:sldMkLst>
        <pc:spChg chg="mod">
          <ac:chgData name="John Laird" userId="514aed82f2490a09" providerId="LiveId" clId="{181E5E1A-DDBF-4109-B8F5-323D9FDCAD18}" dt="2024-05-22T14:22:59.617" v="15873" actId="6549"/>
          <ac:spMkLst>
            <pc:docMk/>
            <pc:sldMk cId="858324429" sldId="286"/>
            <ac:spMk id="3" creationId="{54B20B3E-1E52-8DC1-DB07-DA8EE74C1292}"/>
          </ac:spMkLst>
        </pc:spChg>
      </pc:sldChg>
      <pc:sldChg chg="add del">
        <pc:chgData name="John Laird" userId="514aed82f2490a09" providerId="LiveId" clId="{181E5E1A-DDBF-4109-B8F5-323D9FDCAD18}" dt="2024-05-22T14:37:09.474" v="16232" actId="2696"/>
        <pc:sldMkLst>
          <pc:docMk/>
          <pc:sldMk cId="2106853186" sldId="286"/>
        </pc:sldMkLst>
      </pc:sldChg>
      <pc:sldChg chg="modSp add mod modAnim modShow">
        <pc:chgData name="John Laird" userId="514aed82f2490a09" providerId="LiveId" clId="{181E5E1A-DDBF-4109-B8F5-323D9FDCAD18}" dt="2024-05-29T12:19:03.219" v="22481" actId="20577"/>
        <pc:sldMkLst>
          <pc:docMk/>
          <pc:sldMk cId="2513393253" sldId="287"/>
        </pc:sldMkLst>
        <pc:spChg chg="mod">
          <ac:chgData name="John Laird" userId="514aed82f2490a09" providerId="LiveId" clId="{181E5E1A-DDBF-4109-B8F5-323D9FDCAD18}" dt="2024-05-22T18:57:26.115" v="17338" actId="20577"/>
          <ac:spMkLst>
            <pc:docMk/>
            <pc:sldMk cId="2513393253" sldId="287"/>
            <ac:spMk id="2" creationId="{5CF0A503-28CF-7BEB-153A-06FAEBEE04E6}"/>
          </ac:spMkLst>
        </pc:spChg>
        <pc:spChg chg="mod">
          <ac:chgData name="John Laird" userId="514aed82f2490a09" providerId="LiveId" clId="{181E5E1A-DDBF-4109-B8F5-323D9FDCAD18}" dt="2024-05-29T12:19:03.219" v="22481" actId="20577"/>
          <ac:spMkLst>
            <pc:docMk/>
            <pc:sldMk cId="2513393253" sldId="287"/>
            <ac:spMk id="3" creationId="{99EF5EDC-415A-0E59-6CFB-FB2B5E61F1F7}"/>
          </ac:spMkLst>
        </pc:spChg>
      </pc:sldChg>
      <pc:sldChg chg="modSp add mod modAnim">
        <pc:chgData name="John Laird" userId="514aed82f2490a09" providerId="LiveId" clId="{181E5E1A-DDBF-4109-B8F5-323D9FDCAD18}" dt="2024-05-28T16:15:53.311" v="21709" actId="6549"/>
        <pc:sldMkLst>
          <pc:docMk/>
          <pc:sldMk cId="1141704105" sldId="288"/>
        </pc:sldMkLst>
        <pc:spChg chg="mod">
          <ac:chgData name="John Laird" userId="514aed82f2490a09" providerId="LiveId" clId="{181E5E1A-DDBF-4109-B8F5-323D9FDCAD18}" dt="2024-05-22T18:55:56.697" v="17334" actId="20577"/>
          <ac:spMkLst>
            <pc:docMk/>
            <pc:sldMk cId="1141704105" sldId="288"/>
            <ac:spMk id="2" creationId="{090D4942-39A1-1AEA-36C4-FC53DE923E2F}"/>
          </ac:spMkLst>
        </pc:spChg>
        <pc:spChg chg="mod">
          <ac:chgData name="John Laird" userId="514aed82f2490a09" providerId="LiveId" clId="{181E5E1A-DDBF-4109-B8F5-323D9FDCAD18}" dt="2024-05-28T16:15:53.311" v="21709" actId="6549"/>
          <ac:spMkLst>
            <pc:docMk/>
            <pc:sldMk cId="1141704105" sldId="288"/>
            <ac:spMk id="3" creationId="{11C81B35-9B0A-A189-0D1A-BA5EB328FD66}"/>
          </ac:spMkLst>
        </pc:spChg>
      </pc:sldChg>
      <pc:sldChg chg="modSp add del mod modAnim">
        <pc:chgData name="John Laird" userId="514aed82f2490a09" providerId="LiveId" clId="{181E5E1A-DDBF-4109-B8F5-323D9FDCAD18}" dt="2024-05-22T14:59:35.389" v="16505" actId="47"/>
        <pc:sldMkLst>
          <pc:docMk/>
          <pc:sldMk cId="3612963248" sldId="288"/>
        </pc:sldMkLst>
        <pc:spChg chg="mod">
          <ac:chgData name="John Laird" userId="514aed82f2490a09" providerId="LiveId" clId="{181E5E1A-DDBF-4109-B8F5-323D9FDCAD18}" dt="2024-05-22T14:59:07.150" v="16500" actId="20577"/>
          <ac:spMkLst>
            <pc:docMk/>
            <pc:sldMk cId="3612963248" sldId="288"/>
            <ac:spMk id="2" creationId="{C6398041-108D-3907-0715-1C351CFA5552}"/>
          </ac:spMkLst>
        </pc:spChg>
        <pc:spChg chg="mod">
          <ac:chgData name="John Laird" userId="514aed82f2490a09" providerId="LiveId" clId="{181E5E1A-DDBF-4109-B8F5-323D9FDCAD18}" dt="2024-05-22T14:59:26.112" v="16504" actId="6549"/>
          <ac:spMkLst>
            <pc:docMk/>
            <pc:sldMk cId="3612963248" sldId="288"/>
            <ac:spMk id="3" creationId="{3B6B05B2-3F6E-CB99-0362-86D1C39623B0}"/>
          </ac:spMkLst>
        </pc:spChg>
      </pc:sldChg>
      <pc:sldChg chg="del modAnim">
        <pc:chgData name="John Laird" userId="514aed82f2490a09" providerId="LiveId" clId="{181E5E1A-DDBF-4109-B8F5-323D9FDCAD18}" dt="2024-05-27T00:50:51.360" v="21481" actId="47"/>
        <pc:sldMkLst>
          <pc:docMk/>
          <pc:sldMk cId="684235742" sldId="289"/>
        </pc:sldMkLst>
      </pc:sldChg>
      <pc:sldChg chg="modSp new mod ord modAnim">
        <pc:chgData name="John Laird" userId="514aed82f2490a09" providerId="LiveId" clId="{181E5E1A-DDBF-4109-B8F5-323D9FDCAD18}" dt="2024-05-28T16:14:09.214" v="21706" actId="27636"/>
        <pc:sldMkLst>
          <pc:docMk/>
          <pc:sldMk cId="3240381745" sldId="290"/>
        </pc:sldMkLst>
        <pc:spChg chg="mod">
          <ac:chgData name="John Laird" userId="514aed82f2490a09" providerId="LiveId" clId="{181E5E1A-DDBF-4109-B8F5-323D9FDCAD18}" dt="2024-05-28T16:13:12.537" v="21630" actId="20577"/>
          <ac:spMkLst>
            <pc:docMk/>
            <pc:sldMk cId="3240381745" sldId="290"/>
            <ac:spMk id="2" creationId="{736CC78A-756C-80CD-FF40-E65D1B2A0647}"/>
          </ac:spMkLst>
        </pc:spChg>
        <pc:spChg chg="mod">
          <ac:chgData name="John Laird" userId="514aed82f2490a09" providerId="LiveId" clId="{181E5E1A-DDBF-4109-B8F5-323D9FDCAD18}" dt="2024-05-28T16:14:09.214" v="21706" actId="27636"/>
          <ac:spMkLst>
            <pc:docMk/>
            <pc:sldMk cId="3240381745" sldId="290"/>
            <ac:spMk id="3" creationId="{6FB7D1E2-3818-5349-29CD-CFF02C037E87}"/>
          </ac:spMkLst>
        </pc:spChg>
      </pc:sldChg>
      <pc:sldChg chg="modSp new del mod">
        <pc:chgData name="John Laird" userId="514aed82f2490a09" providerId="LiveId" clId="{181E5E1A-DDBF-4109-B8F5-323D9FDCAD18}" dt="2024-05-24T21:39:24.596" v="18844" actId="2696"/>
        <pc:sldMkLst>
          <pc:docMk/>
          <pc:sldMk cId="395500491" sldId="291"/>
        </pc:sldMkLst>
        <pc:spChg chg="mod">
          <ac:chgData name="John Laird" userId="514aed82f2490a09" providerId="LiveId" clId="{181E5E1A-DDBF-4109-B8F5-323D9FDCAD18}" dt="2024-05-24T20:57:08.301" v="17381" actId="20577"/>
          <ac:spMkLst>
            <pc:docMk/>
            <pc:sldMk cId="395500491" sldId="291"/>
            <ac:spMk id="2" creationId="{B0158A2A-0DF4-849F-9F37-DCB84B8BB19C}"/>
          </ac:spMkLst>
        </pc:spChg>
        <pc:spChg chg="mod">
          <ac:chgData name="John Laird" userId="514aed82f2490a09" providerId="LiveId" clId="{181E5E1A-DDBF-4109-B8F5-323D9FDCAD18}" dt="2024-05-24T20:57:49.050" v="17401" actId="403"/>
          <ac:spMkLst>
            <pc:docMk/>
            <pc:sldMk cId="395500491" sldId="291"/>
            <ac:spMk id="3" creationId="{38AB5AF8-5167-68CD-69FE-E10D5CE403AD}"/>
          </ac:spMkLst>
        </pc:spChg>
      </pc:sldChg>
      <pc:sldChg chg="addSp delSp modSp new mod ord">
        <pc:chgData name="John Laird" userId="514aed82f2490a09" providerId="LiveId" clId="{181E5E1A-DDBF-4109-B8F5-323D9FDCAD18}" dt="2024-05-28T16:33:38.284" v="22197" actId="20577"/>
        <pc:sldMkLst>
          <pc:docMk/>
          <pc:sldMk cId="319481948" sldId="292"/>
        </pc:sldMkLst>
        <pc:spChg chg="mod">
          <ac:chgData name="John Laird" userId="514aed82f2490a09" providerId="LiveId" clId="{181E5E1A-DDBF-4109-B8F5-323D9FDCAD18}" dt="2024-05-28T16:33:38.284" v="22197" actId="20577"/>
          <ac:spMkLst>
            <pc:docMk/>
            <pc:sldMk cId="319481948" sldId="292"/>
            <ac:spMk id="2" creationId="{2D764E6D-99E8-7CB0-F4C9-FE2ABBC62E48}"/>
          </ac:spMkLst>
        </pc:spChg>
        <pc:spChg chg="mod">
          <ac:chgData name="John Laird" userId="514aed82f2490a09" providerId="LiveId" clId="{181E5E1A-DDBF-4109-B8F5-323D9FDCAD18}" dt="2024-05-28T16:33:25.823" v="22194" actId="113"/>
          <ac:spMkLst>
            <pc:docMk/>
            <pc:sldMk cId="319481948" sldId="292"/>
            <ac:spMk id="3" creationId="{555B9865-C449-712E-FD28-CD04F648B2BC}"/>
          </ac:spMkLst>
        </pc:spChg>
        <pc:picChg chg="add del mod">
          <ac:chgData name="John Laird" userId="514aed82f2490a09" providerId="LiveId" clId="{181E5E1A-DDBF-4109-B8F5-323D9FDCAD18}" dt="2024-05-24T21:37:18.480" v="18640" actId="478"/>
          <ac:picMkLst>
            <pc:docMk/>
            <pc:sldMk cId="319481948" sldId="292"/>
            <ac:picMk id="5" creationId="{2F9FD28B-155C-A481-4D1B-49E8C6905883}"/>
          </ac:picMkLst>
        </pc:picChg>
      </pc:sldChg>
      <pc:sldChg chg="addSp modSp new mod modAnim">
        <pc:chgData name="John Laird" userId="514aed82f2490a09" providerId="LiveId" clId="{181E5E1A-DDBF-4109-B8F5-323D9FDCAD18}" dt="2024-05-28T16:30:42.615" v="22045" actId="20577"/>
        <pc:sldMkLst>
          <pc:docMk/>
          <pc:sldMk cId="306108546" sldId="293"/>
        </pc:sldMkLst>
        <pc:spChg chg="mod">
          <ac:chgData name="John Laird" userId="514aed82f2490a09" providerId="LiveId" clId="{181E5E1A-DDBF-4109-B8F5-323D9FDCAD18}" dt="2024-05-28T16:30:42.615" v="22045" actId="20577"/>
          <ac:spMkLst>
            <pc:docMk/>
            <pc:sldMk cId="306108546" sldId="293"/>
            <ac:spMk id="2" creationId="{9F8101D4-8659-5335-6691-BEC1435C9475}"/>
          </ac:spMkLst>
        </pc:spChg>
        <pc:spChg chg="mod">
          <ac:chgData name="John Laird" userId="514aed82f2490a09" providerId="LiveId" clId="{181E5E1A-DDBF-4109-B8F5-323D9FDCAD18}" dt="2024-05-28T16:30:37.225" v="22031" actId="6549"/>
          <ac:spMkLst>
            <pc:docMk/>
            <pc:sldMk cId="306108546" sldId="293"/>
            <ac:spMk id="3" creationId="{7B8E3CD4-2A41-9191-E937-C15C7D7A6E8B}"/>
          </ac:spMkLst>
        </pc:spChg>
        <pc:picChg chg="add mod">
          <ac:chgData name="John Laird" userId="514aed82f2490a09" providerId="LiveId" clId="{181E5E1A-DDBF-4109-B8F5-323D9FDCAD18}" dt="2024-05-24T21:36:14.190" v="18592" actId="14100"/>
          <ac:picMkLst>
            <pc:docMk/>
            <pc:sldMk cId="306108546" sldId="293"/>
            <ac:picMk id="5" creationId="{40DEF417-7AF7-7CDE-FA31-C87D36DE4E57}"/>
          </ac:picMkLst>
        </pc:picChg>
      </pc:sldChg>
      <pc:sldChg chg="addSp delSp modSp add mod delAnim modAnim">
        <pc:chgData name="John Laird" userId="514aed82f2490a09" providerId="LiveId" clId="{181E5E1A-DDBF-4109-B8F5-323D9FDCAD18}" dt="2024-05-29T12:20:04.742" v="22512"/>
        <pc:sldMkLst>
          <pc:docMk/>
          <pc:sldMk cId="1715452502" sldId="294"/>
        </pc:sldMkLst>
        <pc:spChg chg="mod">
          <ac:chgData name="John Laird" userId="514aed82f2490a09" providerId="LiveId" clId="{181E5E1A-DDBF-4109-B8F5-323D9FDCAD18}" dt="2024-05-28T16:42:59.982" v="22274" actId="20577"/>
          <ac:spMkLst>
            <pc:docMk/>
            <pc:sldMk cId="1715452502" sldId="294"/>
            <ac:spMk id="3" creationId="{287A6BB1-3644-EF37-CC07-3582A3CE41AD}"/>
          </ac:spMkLst>
        </pc:spChg>
        <pc:spChg chg="add mod">
          <ac:chgData name="John Laird" userId="514aed82f2490a09" providerId="LiveId" clId="{181E5E1A-DDBF-4109-B8F5-323D9FDCAD18}" dt="2024-05-28T16:43:19.666" v="22280" actId="20577"/>
          <ac:spMkLst>
            <pc:docMk/>
            <pc:sldMk cId="1715452502" sldId="294"/>
            <ac:spMk id="6" creationId="{D75C9B39-C58F-6DD4-C64F-DFF9F8C38068}"/>
          </ac:spMkLst>
        </pc:spChg>
        <pc:spChg chg="del">
          <ac:chgData name="John Laird" userId="514aed82f2490a09" providerId="LiveId" clId="{181E5E1A-DDBF-4109-B8F5-323D9FDCAD18}" dt="2024-05-24T21:45:58.571" v="18912" actId="478"/>
          <ac:spMkLst>
            <pc:docMk/>
            <pc:sldMk cId="1715452502" sldId="294"/>
            <ac:spMk id="6" creationId="{DF940875-184B-9C9A-4D5D-1702707B2F75}"/>
          </ac:spMkLst>
        </pc:spChg>
        <pc:spChg chg="del">
          <ac:chgData name="John Laird" userId="514aed82f2490a09" providerId="LiveId" clId="{181E5E1A-DDBF-4109-B8F5-323D9FDCAD18}" dt="2024-05-24T21:45:59.723" v="18913" actId="478"/>
          <ac:spMkLst>
            <pc:docMk/>
            <pc:sldMk cId="1715452502" sldId="294"/>
            <ac:spMk id="7" creationId="{7BFB3E4A-E659-8BE9-5F35-002C308E19D3}"/>
          </ac:spMkLst>
        </pc:spChg>
        <pc:spChg chg="add mod ord">
          <ac:chgData name="John Laird" userId="514aed82f2490a09" providerId="LiveId" clId="{181E5E1A-DDBF-4109-B8F5-323D9FDCAD18}" dt="2024-05-29T12:15:04.303" v="22446" actId="1076"/>
          <ac:spMkLst>
            <pc:docMk/>
            <pc:sldMk cId="1715452502" sldId="294"/>
            <ac:spMk id="7" creationId="{D4875E1D-CABD-9466-97F0-2FDEEAE4D014}"/>
          </ac:spMkLst>
        </pc:spChg>
        <pc:spChg chg="mod">
          <ac:chgData name="John Laird" userId="514aed82f2490a09" providerId="LiveId" clId="{181E5E1A-DDBF-4109-B8F5-323D9FDCAD18}" dt="2024-05-25T01:19:07.753" v="19222" actId="1076"/>
          <ac:spMkLst>
            <pc:docMk/>
            <pc:sldMk cId="1715452502" sldId="294"/>
            <ac:spMk id="8" creationId="{87BCE3DF-B780-9D62-8ED7-D0AA6B490A72}"/>
          </ac:spMkLst>
        </pc:spChg>
        <pc:spChg chg="mod">
          <ac:chgData name="John Laird" userId="514aed82f2490a09" providerId="LiveId" clId="{181E5E1A-DDBF-4109-B8F5-323D9FDCAD18}" dt="2024-05-29T11:32:48.298" v="22385" actId="1076"/>
          <ac:spMkLst>
            <pc:docMk/>
            <pc:sldMk cId="1715452502" sldId="294"/>
            <ac:spMk id="9" creationId="{568916E6-7D58-C91A-95F0-5FF5DC5C5069}"/>
          </ac:spMkLst>
        </pc:spChg>
        <pc:spChg chg="mod">
          <ac:chgData name="John Laird" userId="514aed82f2490a09" providerId="LiveId" clId="{181E5E1A-DDBF-4109-B8F5-323D9FDCAD18}" dt="2024-05-29T11:32:31.892" v="22384" actId="20577"/>
          <ac:spMkLst>
            <pc:docMk/>
            <pc:sldMk cId="1715452502" sldId="294"/>
            <ac:spMk id="10" creationId="{704CD697-32F5-4B53-44B9-38002FFF86FD}"/>
          </ac:spMkLst>
        </pc:spChg>
        <pc:spChg chg="mod">
          <ac:chgData name="John Laird" userId="514aed82f2490a09" providerId="LiveId" clId="{181E5E1A-DDBF-4109-B8F5-323D9FDCAD18}" dt="2024-05-25T01:18:38.558" v="19213" actId="1076"/>
          <ac:spMkLst>
            <pc:docMk/>
            <pc:sldMk cId="1715452502" sldId="294"/>
            <ac:spMk id="11" creationId="{1E466B76-2A26-5E6F-5899-8B07FD831D9B}"/>
          </ac:spMkLst>
        </pc:spChg>
        <pc:spChg chg="del">
          <ac:chgData name="John Laird" userId="514aed82f2490a09" providerId="LiveId" clId="{181E5E1A-DDBF-4109-B8F5-323D9FDCAD18}" dt="2024-05-24T21:46:17.738" v="18918" actId="478"/>
          <ac:spMkLst>
            <pc:docMk/>
            <pc:sldMk cId="1715452502" sldId="294"/>
            <ac:spMk id="12" creationId="{6DF16954-CE69-3542-C4BC-90F45DD6137E}"/>
          </ac:spMkLst>
        </pc:spChg>
        <pc:spChg chg="add mod">
          <ac:chgData name="John Laird" userId="514aed82f2490a09" providerId="LiveId" clId="{181E5E1A-DDBF-4109-B8F5-323D9FDCAD18}" dt="2024-05-29T12:14:57.587" v="22445" actId="12789"/>
          <ac:spMkLst>
            <pc:docMk/>
            <pc:sldMk cId="1715452502" sldId="294"/>
            <ac:spMk id="12" creationId="{BA44F0CF-A71D-F07A-CF66-C99A2852A972}"/>
          </ac:spMkLst>
        </pc:spChg>
        <pc:spChg chg="del mod">
          <ac:chgData name="John Laird" userId="514aed82f2490a09" providerId="LiveId" clId="{181E5E1A-DDBF-4109-B8F5-323D9FDCAD18}" dt="2024-05-24T21:49:02.674" v="18964" actId="478"/>
          <ac:spMkLst>
            <pc:docMk/>
            <pc:sldMk cId="1715452502" sldId="294"/>
            <ac:spMk id="13" creationId="{77D4DB21-9941-F1F0-F65F-2917E53D753D}"/>
          </ac:spMkLst>
        </pc:spChg>
        <pc:spChg chg="add mod">
          <ac:chgData name="John Laird" userId="514aed82f2490a09" providerId="LiveId" clId="{181E5E1A-DDBF-4109-B8F5-323D9FDCAD18}" dt="2024-05-29T12:14:57.587" v="22445" actId="12789"/>
          <ac:spMkLst>
            <pc:docMk/>
            <pc:sldMk cId="1715452502" sldId="294"/>
            <ac:spMk id="13" creationId="{9E5C8911-8003-2838-3EA3-2229DEA80686}"/>
          </ac:spMkLst>
        </pc:spChg>
        <pc:spChg chg="mod">
          <ac:chgData name="John Laird" userId="514aed82f2490a09" providerId="LiveId" clId="{181E5E1A-DDBF-4109-B8F5-323D9FDCAD18}" dt="2024-05-29T02:20:48.461" v="22369" actId="20577"/>
          <ac:spMkLst>
            <pc:docMk/>
            <pc:sldMk cId="1715452502" sldId="294"/>
            <ac:spMk id="14" creationId="{ED5B2037-255D-CF2D-EF5F-8C292BAEA0D4}"/>
          </ac:spMkLst>
        </pc:spChg>
        <pc:spChg chg="del">
          <ac:chgData name="John Laird" userId="514aed82f2490a09" providerId="LiveId" clId="{181E5E1A-DDBF-4109-B8F5-323D9FDCAD18}" dt="2024-05-24T21:46:17.738" v="18918" actId="478"/>
          <ac:spMkLst>
            <pc:docMk/>
            <pc:sldMk cId="1715452502" sldId="294"/>
            <ac:spMk id="15" creationId="{0546C5C7-A0F6-0FE6-DD29-8977BDAAB438}"/>
          </ac:spMkLst>
        </pc:spChg>
        <pc:spChg chg="add mod">
          <ac:chgData name="John Laird" userId="514aed82f2490a09" providerId="LiveId" clId="{181E5E1A-DDBF-4109-B8F5-323D9FDCAD18}" dt="2024-05-29T12:14:57.587" v="22445" actId="12789"/>
          <ac:spMkLst>
            <pc:docMk/>
            <pc:sldMk cId="1715452502" sldId="294"/>
            <ac:spMk id="15" creationId="{44F58657-8236-BB16-9B40-9DAA9F60B25D}"/>
          </ac:spMkLst>
        </pc:spChg>
        <pc:spChg chg="add mod">
          <ac:chgData name="John Laird" userId="514aed82f2490a09" providerId="LiveId" clId="{181E5E1A-DDBF-4109-B8F5-323D9FDCAD18}" dt="2024-05-29T12:14:57.587" v="22445" actId="12789"/>
          <ac:spMkLst>
            <pc:docMk/>
            <pc:sldMk cId="1715452502" sldId="294"/>
            <ac:spMk id="16" creationId="{32250B16-DED4-4D54-B361-A1F7AC030C6D}"/>
          </ac:spMkLst>
        </pc:spChg>
        <pc:spChg chg="del">
          <ac:chgData name="John Laird" userId="514aed82f2490a09" providerId="LiveId" clId="{181E5E1A-DDBF-4109-B8F5-323D9FDCAD18}" dt="2024-05-24T21:46:17.738" v="18918" actId="478"/>
          <ac:spMkLst>
            <pc:docMk/>
            <pc:sldMk cId="1715452502" sldId="294"/>
            <ac:spMk id="16" creationId="{E4529349-392D-E769-1D3D-98204956E7C5}"/>
          </ac:spMkLst>
        </pc:spChg>
        <pc:spChg chg="add mod">
          <ac:chgData name="John Laird" userId="514aed82f2490a09" providerId="LiveId" clId="{181E5E1A-DDBF-4109-B8F5-323D9FDCAD18}" dt="2024-05-29T12:14:57.587" v="22445" actId="12789"/>
          <ac:spMkLst>
            <pc:docMk/>
            <pc:sldMk cId="1715452502" sldId="294"/>
            <ac:spMk id="17" creationId="{C199FA32-D194-F06C-F579-9341EC650016}"/>
          </ac:spMkLst>
        </pc:spChg>
        <pc:spChg chg="add mod">
          <ac:chgData name="John Laird" userId="514aed82f2490a09" providerId="LiveId" clId="{181E5E1A-DDBF-4109-B8F5-323D9FDCAD18}" dt="2024-05-29T12:14:57.587" v="22445" actId="12789"/>
          <ac:spMkLst>
            <pc:docMk/>
            <pc:sldMk cId="1715452502" sldId="294"/>
            <ac:spMk id="18" creationId="{AB8F4112-6677-517D-7C62-6ACA048D993D}"/>
          </ac:spMkLst>
        </pc:spChg>
        <pc:spChg chg="add mod">
          <ac:chgData name="John Laird" userId="514aed82f2490a09" providerId="LiveId" clId="{181E5E1A-DDBF-4109-B8F5-323D9FDCAD18}" dt="2024-05-29T12:20:01.088" v="22511" actId="1076"/>
          <ac:spMkLst>
            <pc:docMk/>
            <pc:sldMk cId="1715452502" sldId="294"/>
            <ac:spMk id="19" creationId="{BF75C03D-955C-3126-FAA1-BBA39B668C93}"/>
          </ac:spMkLst>
        </pc:spChg>
        <pc:graphicFrameChg chg="add mod">
          <ac:chgData name="John Laird" userId="514aed82f2490a09" providerId="LiveId" clId="{181E5E1A-DDBF-4109-B8F5-323D9FDCAD18}" dt="2024-05-29T11:32:50.739" v="22386"/>
          <ac:graphicFrameMkLst>
            <pc:docMk/>
            <pc:sldMk cId="1715452502" sldId="294"/>
            <ac:graphicFrameMk id="5" creationId="{58E63C59-AF9C-EAC6-84ED-3C2F995E72CE}"/>
          </ac:graphicFrameMkLst>
        </pc:graphicFrameChg>
        <pc:graphicFrameChg chg="del">
          <ac:chgData name="John Laird" userId="514aed82f2490a09" providerId="LiveId" clId="{181E5E1A-DDBF-4109-B8F5-323D9FDCAD18}" dt="2024-05-24T21:46:04.383" v="18914" actId="478"/>
          <ac:graphicFrameMkLst>
            <pc:docMk/>
            <pc:sldMk cId="1715452502" sldId="294"/>
            <ac:graphicFrameMk id="5" creationId="{E4AE0AA3-20B1-B8F4-20ED-153608729262}"/>
          </ac:graphicFrameMkLst>
        </pc:graphicFrameChg>
        <pc:graphicFrameChg chg="add del mod">
          <ac:chgData name="John Laird" userId="514aed82f2490a09" providerId="LiveId" clId="{181E5E1A-DDBF-4109-B8F5-323D9FDCAD18}" dt="2024-05-25T01:17:53.021" v="19201" actId="478"/>
          <ac:graphicFrameMkLst>
            <pc:docMk/>
            <pc:sldMk cId="1715452502" sldId="294"/>
            <ac:graphicFrameMk id="17" creationId="{58E63C59-AF9C-EAC6-84ED-3C2F995E72CE}"/>
          </ac:graphicFrameMkLst>
        </pc:graphicFrameChg>
      </pc:sldChg>
      <pc:sldChg chg="add mod modShow">
        <pc:chgData name="John Laird" userId="514aed82f2490a09" providerId="LiveId" clId="{181E5E1A-DDBF-4109-B8F5-323D9FDCAD18}" dt="2024-05-24T21:51:13.947" v="18995" actId="729"/>
        <pc:sldMkLst>
          <pc:docMk/>
          <pc:sldMk cId="3527676665" sldId="295"/>
        </pc:sldMkLst>
      </pc:sldChg>
      <pc:sldChg chg="add mod modShow">
        <pc:chgData name="John Laird" userId="514aed82f2490a09" providerId="LiveId" clId="{181E5E1A-DDBF-4109-B8F5-323D9FDCAD18}" dt="2024-05-24T21:51:13.947" v="18995" actId="729"/>
        <pc:sldMkLst>
          <pc:docMk/>
          <pc:sldMk cId="2160876580" sldId="296"/>
        </pc:sldMkLst>
      </pc:sldChg>
      <pc:sldChg chg="modSp add mod modAnim modShow">
        <pc:chgData name="John Laird" userId="514aed82f2490a09" providerId="LiveId" clId="{181E5E1A-DDBF-4109-B8F5-323D9FDCAD18}" dt="2024-05-24T21:51:13.947" v="18995" actId="729"/>
        <pc:sldMkLst>
          <pc:docMk/>
          <pc:sldMk cId="706904953" sldId="297"/>
        </pc:sldMkLst>
        <pc:spChg chg="mod">
          <ac:chgData name="John Laird" userId="514aed82f2490a09" providerId="LiveId" clId="{181E5E1A-DDBF-4109-B8F5-323D9FDCAD18}" dt="2024-05-24T21:50:54.822" v="18992" actId="20577"/>
          <ac:spMkLst>
            <pc:docMk/>
            <pc:sldMk cId="706904953" sldId="297"/>
            <ac:spMk id="3" creationId="{4CA09674-FEC3-DE1A-6D18-6E704DB04617}"/>
          </ac:spMkLst>
        </pc:spChg>
      </pc:sldChg>
      <pc:sldChg chg="modSp new mod ord modAnim">
        <pc:chgData name="John Laird" userId="514aed82f2490a09" providerId="LiveId" clId="{181E5E1A-DDBF-4109-B8F5-323D9FDCAD18}" dt="2024-05-28T16:37:15.976" v="22223" actId="20577"/>
        <pc:sldMkLst>
          <pc:docMk/>
          <pc:sldMk cId="2033602212" sldId="298"/>
        </pc:sldMkLst>
        <pc:spChg chg="mod">
          <ac:chgData name="John Laird" userId="514aed82f2490a09" providerId="LiveId" clId="{181E5E1A-DDBF-4109-B8F5-323D9FDCAD18}" dt="2024-05-25T15:20:22.127" v="19284" actId="5793"/>
          <ac:spMkLst>
            <pc:docMk/>
            <pc:sldMk cId="2033602212" sldId="298"/>
            <ac:spMk id="2" creationId="{F0843C52-BBC6-AA11-8C05-A05D7DAD93E9}"/>
          </ac:spMkLst>
        </pc:spChg>
        <pc:spChg chg="mod">
          <ac:chgData name="John Laird" userId="514aed82f2490a09" providerId="LiveId" clId="{181E5E1A-DDBF-4109-B8F5-323D9FDCAD18}" dt="2024-05-28T16:37:15.976" v="22223" actId="20577"/>
          <ac:spMkLst>
            <pc:docMk/>
            <pc:sldMk cId="2033602212" sldId="298"/>
            <ac:spMk id="3" creationId="{B16D5B75-14A9-5E0B-4AC5-63EB240A6FA8}"/>
          </ac:spMkLst>
        </pc:spChg>
      </pc:sldChg>
      <pc:sldChg chg="modSp add modAnim">
        <pc:chgData name="John Laird" userId="514aed82f2490a09" providerId="LiveId" clId="{181E5E1A-DDBF-4109-B8F5-323D9FDCAD18}" dt="2024-05-28T16:46:21.976" v="22296"/>
        <pc:sldMkLst>
          <pc:docMk/>
          <pc:sldMk cId="693516228" sldId="299"/>
        </pc:sldMkLst>
        <pc:spChg chg="mod">
          <ac:chgData name="John Laird" userId="514aed82f2490a09" providerId="LiveId" clId="{181E5E1A-DDBF-4109-B8F5-323D9FDCAD18}" dt="2024-05-28T16:46:14.608" v="22295" actId="6549"/>
          <ac:spMkLst>
            <pc:docMk/>
            <pc:sldMk cId="693516228" sldId="299"/>
            <ac:spMk id="3" creationId="{3B6B05B2-3F6E-CB99-0362-86D1C39623B0}"/>
          </ac:spMkLst>
        </pc:spChg>
      </pc:sldChg>
      <pc:sldChg chg="del">
        <pc:chgData name="John Laird" userId="514aed82f2490a09" providerId="LiveId" clId="{181E5E1A-DDBF-4109-B8F5-323D9FDCAD18}" dt="2024-05-20T22:05:42.392" v="24" actId="47"/>
        <pc:sldMkLst>
          <pc:docMk/>
          <pc:sldMk cId="715308407" sldId="1075"/>
        </pc:sldMkLst>
      </pc:sldChg>
      <pc:sldChg chg="del">
        <pc:chgData name="John Laird" userId="514aed82f2490a09" providerId="LiveId" clId="{181E5E1A-DDBF-4109-B8F5-323D9FDCAD18}" dt="2024-05-20T22:05:42.392" v="24" actId="47"/>
        <pc:sldMkLst>
          <pc:docMk/>
          <pc:sldMk cId="697914936" sldId="1087"/>
        </pc:sldMkLst>
      </pc:sldChg>
      <pc:sldChg chg="del">
        <pc:chgData name="John Laird" userId="514aed82f2490a09" providerId="LiveId" clId="{181E5E1A-DDBF-4109-B8F5-323D9FDCAD18}" dt="2024-05-20T22:05:42.392" v="24" actId="47"/>
        <pc:sldMkLst>
          <pc:docMk/>
          <pc:sldMk cId="386593329" sldId="1089"/>
        </pc:sldMkLst>
      </pc:sldChg>
      <pc:sldChg chg="del">
        <pc:chgData name="John Laird" userId="514aed82f2490a09" providerId="LiveId" clId="{181E5E1A-DDBF-4109-B8F5-323D9FDCAD18}" dt="2024-05-20T22:05:42.392" v="24" actId="47"/>
        <pc:sldMkLst>
          <pc:docMk/>
          <pc:sldMk cId="4226996437" sldId="1090"/>
        </pc:sldMkLst>
      </pc:sldChg>
      <pc:sldChg chg="del">
        <pc:chgData name="John Laird" userId="514aed82f2490a09" providerId="LiveId" clId="{181E5E1A-DDBF-4109-B8F5-323D9FDCAD18}" dt="2024-05-20T22:05:42.392" v="24" actId="47"/>
        <pc:sldMkLst>
          <pc:docMk/>
          <pc:sldMk cId="3969187645" sldId="1337"/>
        </pc:sldMkLst>
      </pc:sldChg>
      <pc:sldChg chg="del">
        <pc:chgData name="John Laird" userId="514aed82f2490a09" providerId="LiveId" clId="{181E5E1A-DDBF-4109-B8F5-323D9FDCAD18}" dt="2024-05-20T22:05:42.392" v="24" actId="47"/>
        <pc:sldMkLst>
          <pc:docMk/>
          <pc:sldMk cId="1326702294" sldId="1341"/>
        </pc:sldMkLst>
      </pc:sldChg>
      <pc:sldChg chg="del">
        <pc:chgData name="John Laird" userId="514aed82f2490a09" providerId="LiveId" clId="{181E5E1A-DDBF-4109-B8F5-323D9FDCAD18}" dt="2024-05-20T22:05:42.392" v="24" actId="47"/>
        <pc:sldMkLst>
          <pc:docMk/>
          <pc:sldMk cId="3892774514" sldId="1347"/>
        </pc:sldMkLst>
      </pc:sldChg>
      <pc:sldChg chg="del">
        <pc:chgData name="John Laird" userId="514aed82f2490a09" providerId="LiveId" clId="{181E5E1A-DDBF-4109-B8F5-323D9FDCAD18}" dt="2024-05-20T22:05:42.392" v="24" actId="47"/>
        <pc:sldMkLst>
          <pc:docMk/>
          <pc:sldMk cId="1143914884" sldId="1354"/>
        </pc:sldMkLst>
      </pc:sldChg>
      <pc:sldChg chg="del">
        <pc:chgData name="John Laird" userId="514aed82f2490a09" providerId="LiveId" clId="{181E5E1A-DDBF-4109-B8F5-323D9FDCAD18}" dt="2024-05-20T22:05:42.392" v="24" actId="47"/>
        <pc:sldMkLst>
          <pc:docMk/>
          <pc:sldMk cId="2526081144" sldId="1356"/>
        </pc:sldMkLst>
      </pc:sldChg>
      <pc:sldChg chg="del">
        <pc:chgData name="John Laird" userId="514aed82f2490a09" providerId="LiveId" clId="{181E5E1A-DDBF-4109-B8F5-323D9FDCAD18}" dt="2024-05-20T22:05:42.392" v="24" actId="47"/>
        <pc:sldMkLst>
          <pc:docMk/>
          <pc:sldMk cId="848561414" sldId="1357"/>
        </pc:sldMkLst>
      </pc:sldChg>
      <pc:sldChg chg="del">
        <pc:chgData name="John Laird" userId="514aed82f2490a09" providerId="LiveId" clId="{181E5E1A-DDBF-4109-B8F5-323D9FDCAD18}" dt="2024-05-20T22:05:42.392" v="24" actId="47"/>
        <pc:sldMkLst>
          <pc:docMk/>
          <pc:sldMk cId="1240930773" sldId="1358"/>
        </pc:sldMkLst>
      </pc:sldChg>
      <pc:sldChg chg="del">
        <pc:chgData name="John Laird" userId="514aed82f2490a09" providerId="LiveId" clId="{181E5E1A-DDBF-4109-B8F5-323D9FDCAD18}" dt="2024-05-20T22:05:42.392" v="24" actId="47"/>
        <pc:sldMkLst>
          <pc:docMk/>
          <pc:sldMk cId="293916520" sldId="1359"/>
        </pc:sldMkLst>
      </pc:sldChg>
      <pc:sldChg chg="del">
        <pc:chgData name="John Laird" userId="514aed82f2490a09" providerId="LiveId" clId="{181E5E1A-DDBF-4109-B8F5-323D9FDCAD18}" dt="2024-05-20T22:05:42.392" v="24" actId="47"/>
        <pc:sldMkLst>
          <pc:docMk/>
          <pc:sldMk cId="592861067" sldId="1360"/>
        </pc:sldMkLst>
      </pc:sldChg>
      <pc:sldChg chg="del">
        <pc:chgData name="John Laird" userId="514aed82f2490a09" providerId="LiveId" clId="{181E5E1A-DDBF-4109-B8F5-323D9FDCAD18}" dt="2024-05-20T22:05:44.621" v="25" actId="47"/>
        <pc:sldMkLst>
          <pc:docMk/>
          <pc:sldMk cId="3185842796" sldId="136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465C2B-5098-E1D8-1FA0-BB51731247F6}"/>
              </a:ext>
            </a:extLst>
          </p:cNvPr>
          <p:cNvSpPr>
            <a:spLocks noGrp="1"/>
          </p:cNvSpPr>
          <p:nvPr>
            <p:ph type="hdr" sz="quarter"/>
          </p:nvPr>
        </p:nvSpPr>
        <p:spPr>
          <a:xfrm>
            <a:off x="0" y="0"/>
            <a:ext cx="3170357" cy="480547"/>
          </a:xfrm>
          <a:prstGeom prst="rect">
            <a:avLst/>
          </a:prstGeom>
        </p:spPr>
        <p:txBody>
          <a:bodyPr vert="horz" lIns="93790" tIns="46895" rIns="93790" bIns="46895" rtlCol="0"/>
          <a:lstStyle>
            <a:lvl1pPr algn="l">
              <a:defRPr sz="1200"/>
            </a:lvl1pPr>
          </a:lstStyle>
          <a:p>
            <a:endParaRPr lang="en-US"/>
          </a:p>
        </p:txBody>
      </p:sp>
      <p:sp>
        <p:nvSpPr>
          <p:cNvPr id="3" name="Date Placeholder 2">
            <a:extLst>
              <a:ext uri="{FF2B5EF4-FFF2-40B4-BE49-F238E27FC236}">
                <a16:creationId xmlns:a16="http://schemas.microsoft.com/office/drawing/2014/main" id="{985A8EFE-AB93-3467-A1D9-A423E667798B}"/>
              </a:ext>
            </a:extLst>
          </p:cNvPr>
          <p:cNvSpPr>
            <a:spLocks noGrp="1"/>
          </p:cNvSpPr>
          <p:nvPr>
            <p:ph type="dt" sz="quarter" idx="1"/>
          </p:nvPr>
        </p:nvSpPr>
        <p:spPr>
          <a:xfrm>
            <a:off x="4143209" y="0"/>
            <a:ext cx="3170357" cy="480547"/>
          </a:xfrm>
          <a:prstGeom prst="rect">
            <a:avLst/>
          </a:prstGeom>
        </p:spPr>
        <p:txBody>
          <a:bodyPr vert="horz" lIns="93790" tIns="46895" rIns="93790" bIns="46895" rtlCol="0"/>
          <a:lstStyle>
            <a:lvl1pPr algn="r">
              <a:defRPr sz="1200"/>
            </a:lvl1pPr>
          </a:lstStyle>
          <a:p>
            <a:fld id="{64E6E1C4-CCE9-43D5-B894-087141BA0187}" type="datetimeFigureOut">
              <a:rPr lang="en-US" smtClean="0"/>
              <a:t>5/5/2025</a:t>
            </a:fld>
            <a:endParaRPr lang="en-US"/>
          </a:p>
        </p:txBody>
      </p:sp>
      <p:sp>
        <p:nvSpPr>
          <p:cNvPr id="4" name="Footer Placeholder 3">
            <a:extLst>
              <a:ext uri="{FF2B5EF4-FFF2-40B4-BE49-F238E27FC236}">
                <a16:creationId xmlns:a16="http://schemas.microsoft.com/office/drawing/2014/main" id="{54737EC9-73BE-A048-DE6E-030094F06A47}"/>
              </a:ext>
            </a:extLst>
          </p:cNvPr>
          <p:cNvSpPr>
            <a:spLocks noGrp="1"/>
          </p:cNvSpPr>
          <p:nvPr>
            <p:ph type="ftr" sz="quarter" idx="2"/>
          </p:nvPr>
        </p:nvSpPr>
        <p:spPr>
          <a:xfrm>
            <a:off x="0" y="9120653"/>
            <a:ext cx="3170357" cy="480547"/>
          </a:xfrm>
          <a:prstGeom prst="rect">
            <a:avLst/>
          </a:prstGeom>
        </p:spPr>
        <p:txBody>
          <a:bodyPr vert="horz" lIns="93790" tIns="46895" rIns="93790" bIns="46895"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8948190-6CCD-B8CC-8A5D-FB83408493D1}"/>
              </a:ext>
            </a:extLst>
          </p:cNvPr>
          <p:cNvSpPr>
            <a:spLocks noGrp="1"/>
          </p:cNvSpPr>
          <p:nvPr>
            <p:ph type="sldNum" sz="quarter" idx="3"/>
          </p:nvPr>
        </p:nvSpPr>
        <p:spPr>
          <a:xfrm>
            <a:off x="4143209" y="9120653"/>
            <a:ext cx="3170357" cy="480547"/>
          </a:xfrm>
          <a:prstGeom prst="rect">
            <a:avLst/>
          </a:prstGeom>
        </p:spPr>
        <p:txBody>
          <a:bodyPr vert="horz" lIns="93790" tIns="46895" rIns="93790" bIns="46895" rtlCol="0" anchor="b"/>
          <a:lstStyle>
            <a:lvl1pPr algn="r">
              <a:defRPr sz="1200"/>
            </a:lvl1pPr>
          </a:lstStyle>
          <a:p>
            <a:fld id="{FAE21F9E-CC63-43A6-B7BE-0464E9DFED49}" type="slidenum">
              <a:rPr lang="en-US" smtClean="0"/>
              <a:t>‹#›</a:t>
            </a:fld>
            <a:endParaRPr lang="en-US"/>
          </a:p>
        </p:txBody>
      </p:sp>
    </p:spTree>
    <p:extLst>
      <p:ext uri="{BB962C8B-B14F-4D97-AF65-F5344CB8AC3E}">
        <p14:creationId xmlns:p14="http://schemas.microsoft.com/office/powerpoint/2010/main" val="42163830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51" tIns="48325" rIns="96651" bIns="48325" rtlCol="0"/>
          <a:lstStyle>
            <a:lvl1pPr algn="l">
              <a:defRPr sz="1200"/>
            </a:lvl1pPr>
          </a:lstStyle>
          <a:p>
            <a:endParaRPr lang="en-US" dirty="0"/>
          </a:p>
        </p:txBody>
      </p:sp>
      <p:sp>
        <p:nvSpPr>
          <p:cNvPr id="3" name="Date Placeholder 2"/>
          <p:cNvSpPr>
            <a:spLocks noGrp="1"/>
          </p:cNvSpPr>
          <p:nvPr>
            <p:ph type="dt" idx="1"/>
          </p:nvPr>
        </p:nvSpPr>
        <p:spPr>
          <a:xfrm>
            <a:off x="4143587" y="0"/>
            <a:ext cx="3169920" cy="481727"/>
          </a:xfrm>
          <a:prstGeom prst="rect">
            <a:avLst/>
          </a:prstGeom>
        </p:spPr>
        <p:txBody>
          <a:bodyPr vert="horz" lIns="96651" tIns="48325" rIns="96651" bIns="48325" rtlCol="0"/>
          <a:lstStyle>
            <a:lvl1pPr algn="r">
              <a:defRPr sz="1200"/>
            </a:lvl1pPr>
          </a:lstStyle>
          <a:p>
            <a:fld id="{5886BBB1-3284-4644-9A90-BD8313361FC6}" type="datetimeFigureOut">
              <a:rPr lang="en-US" smtClean="0"/>
              <a:t>5/5/2025</a:t>
            </a:fld>
            <a:endParaRPr lang="en-US"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51" tIns="48325" rIns="96651" bIns="48325" rtlCol="0" anchor="ctr"/>
          <a:lstStyle/>
          <a:p>
            <a:endParaRPr lang="en-US" dirty="0"/>
          </a:p>
        </p:txBody>
      </p:sp>
      <p:sp>
        <p:nvSpPr>
          <p:cNvPr id="5" name="Notes Placeholder 4"/>
          <p:cNvSpPr>
            <a:spLocks noGrp="1"/>
          </p:cNvSpPr>
          <p:nvPr>
            <p:ph type="body" sz="quarter" idx="3"/>
          </p:nvPr>
        </p:nvSpPr>
        <p:spPr>
          <a:xfrm>
            <a:off x="731521" y="4620578"/>
            <a:ext cx="5852160" cy="3780472"/>
          </a:xfrm>
          <a:prstGeom prst="rect">
            <a:avLst/>
          </a:prstGeom>
        </p:spPr>
        <p:txBody>
          <a:bodyPr vert="horz" lIns="96651" tIns="48325" rIns="96651" bIns="4832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51" tIns="48325" rIns="96651" bIns="48325" rtlCol="0" anchor="b"/>
          <a:lstStyle>
            <a:lvl1pPr algn="l">
              <a:defRPr sz="1200"/>
            </a:lvl1pPr>
          </a:lstStyle>
          <a:p>
            <a:endParaRPr lang="en-US" dirty="0"/>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51" tIns="48325" rIns="96651" bIns="48325" rtlCol="0" anchor="b"/>
          <a:lstStyle>
            <a:lvl1pPr algn="r">
              <a:defRPr sz="1200"/>
            </a:lvl1pPr>
          </a:lstStyle>
          <a:p>
            <a:fld id="{73BFDDB8-AE5E-0E44-BF8A-92D748406A5D}" type="slidenum">
              <a:rPr lang="en-US" smtClean="0"/>
              <a:t>‹#›</a:t>
            </a:fld>
            <a:endParaRPr lang="en-US" dirty="0"/>
          </a:p>
        </p:txBody>
      </p:sp>
    </p:spTree>
    <p:extLst>
      <p:ext uri="{BB962C8B-B14F-4D97-AF65-F5344CB8AC3E}">
        <p14:creationId xmlns:p14="http://schemas.microsoft.com/office/powerpoint/2010/main" val="2207425231"/>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04524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BFDDB8-AE5E-0E44-BF8A-92D748406A5D}" type="slidenum">
              <a:rPr lang="en-US" smtClean="0"/>
              <a:t>21</a:t>
            </a:fld>
            <a:endParaRPr lang="en-US" dirty="0"/>
          </a:p>
        </p:txBody>
      </p:sp>
    </p:spTree>
    <p:extLst>
      <p:ext uri="{BB962C8B-B14F-4D97-AF65-F5344CB8AC3E}">
        <p14:creationId xmlns:p14="http://schemas.microsoft.com/office/powerpoint/2010/main" val="17678423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C8336-3D7E-3042-B33D-E690532DF805}"/>
              </a:ext>
            </a:extLst>
          </p:cNvPr>
          <p:cNvSpPr>
            <a:spLocks noGrp="1"/>
          </p:cNvSpPr>
          <p:nvPr>
            <p:ph type="ctrTitle"/>
          </p:nvPr>
        </p:nvSpPr>
        <p:spPr>
          <a:xfrm>
            <a:off x="1524000" y="1122363"/>
            <a:ext cx="9144000" cy="2387600"/>
          </a:xfrm>
        </p:spPr>
        <p:txBody>
          <a:bodyPr anchor="b"/>
          <a:lstStyle>
            <a:lvl1pPr algn="ctr">
              <a:defRPr sz="60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920CCBE-74AD-E049-A727-32468C218A11}"/>
              </a:ext>
            </a:extLst>
          </p:cNvPr>
          <p:cNvSpPr>
            <a:spLocks noGrp="1"/>
          </p:cNvSpPr>
          <p:nvPr>
            <p:ph type="subTitle" idx="1"/>
          </p:nvPr>
        </p:nvSpPr>
        <p:spPr>
          <a:xfrm>
            <a:off x="5099221" y="3565318"/>
            <a:ext cx="5568779" cy="1655762"/>
          </a:xfrm>
        </p:spPr>
        <p:txBody>
          <a:bodyPr/>
          <a:lstStyle>
            <a:lvl1pPr marL="0" indent="0" algn="ctr">
              <a:buNone/>
              <a:defRPr sz="24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7ACBE8D-5297-C147-8194-1339688CCE94}"/>
              </a:ext>
            </a:extLst>
          </p:cNvPr>
          <p:cNvSpPr>
            <a:spLocks noGrp="1"/>
          </p:cNvSpPr>
          <p:nvPr>
            <p:ph type="dt" sz="half" idx="10"/>
          </p:nvPr>
        </p:nvSpPr>
        <p:spPr>
          <a:xfrm>
            <a:off x="838200" y="6356354"/>
            <a:ext cx="2743200" cy="365125"/>
          </a:xfrm>
          <a:prstGeom prst="rect">
            <a:avLst/>
          </a:prstGeom>
        </p:spPr>
        <p:txBody>
          <a:bodyPr/>
          <a:lstStyle>
            <a:lvl1pPr>
              <a:defRPr sz="1051">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US" dirty="0"/>
          </a:p>
        </p:txBody>
      </p:sp>
      <p:pic>
        <p:nvPicPr>
          <p:cNvPr id="8" name="Picture 7" descr="A picture containing logo&#10;&#10;Description automatically generated">
            <a:extLst>
              <a:ext uri="{FF2B5EF4-FFF2-40B4-BE49-F238E27FC236}">
                <a16:creationId xmlns:a16="http://schemas.microsoft.com/office/drawing/2014/main" id="{5A0AE10D-C487-F949-A92C-E21691EA5A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850" y="3361101"/>
            <a:ext cx="4234249" cy="2064196"/>
          </a:xfrm>
          <a:prstGeom prst="rect">
            <a:avLst/>
          </a:prstGeom>
        </p:spPr>
      </p:pic>
      <p:sp>
        <p:nvSpPr>
          <p:cNvPr id="9" name="Rectangle 8">
            <a:extLst>
              <a:ext uri="{FF2B5EF4-FFF2-40B4-BE49-F238E27FC236}">
                <a16:creationId xmlns:a16="http://schemas.microsoft.com/office/drawing/2014/main" id="{A73ED1C7-4643-2D46-9E7E-622B2A407F23}"/>
              </a:ext>
            </a:extLst>
          </p:cNvPr>
          <p:cNvSpPr/>
          <p:nvPr/>
        </p:nvSpPr>
        <p:spPr>
          <a:xfrm>
            <a:off x="-22295" y="-12358"/>
            <a:ext cx="407504" cy="6885432"/>
          </a:xfrm>
          <a:prstGeom prst="rect">
            <a:avLst/>
          </a:prstGeom>
          <a:solidFill>
            <a:srgbClr val="ACAE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le 9">
            <a:extLst>
              <a:ext uri="{FF2B5EF4-FFF2-40B4-BE49-F238E27FC236}">
                <a16:creationId xmlns:a16="http://schemas.microsoft.com/office/drawing/2014/main" id="{704015B5-BDD5-DB43-9850-F6756B5FE413}"/>
              </a:ext>
            </a:extLst>
          </p:cNvPr>
          <p:cNvSpPr/>
          <p:nvPr/>
        </p:nvSpPr>
        <p:spPr>
          <a:xfrm>
            <a:off x="393583" y="-8241"/>
            <a:ext cx="150116" cy="6885432"/>
          </a:xfrm>
          <a:prstGeom prst="rect">
            <a:avLst/>
          </a:prstGeom>
          <a:solidFill>
            <a:srgbClr val="2D7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Slide Number Placeholder 5">
            <a:extLst>
              <a:ext uri="{FF2B5EF4-FFF2-40B4-BE49-F238E27FC236}">
                <a16:creationId xmlns:a16="http://schemas.microsoft.com/office/drawing/2014/main" id="{AF8EB248-4553-3341-B1C2-6E172FFDB6EF}"/>
              </a:ext>
            </a:extLst>
          </p:cNvPr>
          <p:cNvSpPr>
            <a:spLocks noGrp="1"/>
          </p:cNvSpPr>
          <p:nvPr>
            <p:ph type="sldNum" sz="quarter" idx="12"/>
          </p:nvPr>
        </p:nvSpPr>
        <p:spPr/>
        <p:txBody>
          <a:bodyPr/>
          <a:lstStyle>
            <a:lvl1pPr>
              <a:defRPr sz="14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B65E7EDF-9339-DF44-A240-6BDBFF05048D}" type="slidenum">
              <a:rPr lang="en-US" smtClean="0"/>
              <a:pPr/>
              <a:t>‹#›</a:t>
            </a:fld>
            <a:endParaRPr lang="en-US" dirty="0"/>
          </a:p>
        </p:txBody>
      </p:sp>
      <p:pic>
        <p:nvPicPr>
          <p:cNvPr id="5" name="Picture 4" descr="A picture containing logo&#10;&#10;Description automatically generated">
            <a:extLst>
              <a:ext uri="{FF2B5EF4-FFF2-40B4-BE49-F238E27FC236}">
                <a16:creationId xmlns:a16="http://schemas.microsoft.com/office/drawing/2014/main" id="{1E66FD89-1025-24A0-DFDC-A87BCAE1A10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5850" y="3361101"/>
            <a:ext cx="4234249" cy="2064196"/>
          </a:xfrm>
          <a:prstGeom prst="rect">
            <a:avLst/>
          </a:prstGeom>
        </p:spPr>
      </p:pic>
      <p:sp>
        <p:nvSpPr>
          <p:cNvPr id="7" name="Rectangle 6">
            <a:extLst>
              <a:ext uri="{FF2B5EF4-FFF2-40B4-BE49-F238E27FC236}">
                <a16:creationId xmlns:a16="http://schemas.microsoft.com/office/drawing/2014/main" id="{2C1EA28E-6DC9-8281-A629-FB6331B20F86}"/>
              </a:ext>
            </a:extLst>
          </p:cNvPr>
          <p:cNvSpPr/>
          <p:nvPr userDrawn="1"/>
        </p:nvSpPr>
        <p:spPr>
          <a:xfrm>
            <a:off x="-22295" y="-12358"/>
            <a:ext cx="407504" cy="6885432"/>
          </a:xfrm>
          <a:prstGeom prst="rect">
            <a:avLst/>
          </a:prstGeom>
          <a:solidFill>
            <a:srgbClr val="ACAE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Rectangle 10">
            <a:extLst>
              <a:ext uri="{FF2B5EF4-FFF2-40B4-BE49-F238E27FC236}">
                <a16:creationId xmlns:a16="http://schemas.microsoft.com/office/drawing/2014/main" id="{5EA4BF5B-E96C-4C44-E706-3D32F1039158}"/>
              </a:ext>
            </a:extLst>
          </p:cNvPr>
          <p:cNvSpPr/>
          <p:nvPr userDrawn="1"/>
        </p:nvSpPr>
        <p:spPr>
          <a:xfrm>
            <a:off x="393583" y="-8241"/>
            <a:ext cx="150116" cy="6885432"/>
          </a:xfrm>
          <a:prstGeom prst="rect">
            <a:avLst/>
          </a:prstGeom>
          <a:solidFill>
            <a:srgbClr val="2D7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3497037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3494868" y="246223"/>
            <a:ext cx="7858932" cy="595574"/>
          </a:xfrm>
          <a:prstGeom prst="rect">
            <a:avLst/>
          </a:prstGeom>
        </p:spPr>
        <p:txBody>
          <a:bodyPr vert="horz" lIns="91440" tIns="45720" rIns="91440" bIns="45720" rtlCol="0" anchor="ctr">
            <a:noAutofit/>
          </a:bodyPr>
          <a:lstStyle>
            <a:lvl1pPr algn="l">
              <a:defRPr sz="3200"/>
            </a:lvl1pPr>
          </a:lstStyle>
          <a:p>
            <a:r>
              <a:rPr lang="en-US"/>
              <a:t>Click to edit Master title style</a:t>
            </a:r>
          </a:p>
        </p:txBody>
      </p:sp>
      <p:sp>
        <p:nvSpPr>
          <p:cNvPr id="13" name="Date Placeholder 3"/>
          <p:cNvSpPr>
            <a:spLocks noGrp="1"/>
          </p:cNvSpPr>
          <p:nvPr>
            <p:ph type="dt" sz="half" idx="10"/>
          </p:nvPr>
        </p:nvSpPr>
        <p:spPr>
          <a:xfrm>
            <a:off x="838200" y="6356350"/>
            <a:ext cx="2743200" cy="365125"/>
          </a:xfrm>
          <a:prstGeom prst="rect">
            <a:avLst/>
          </a:prstGeom>
        </p:spPr>
        <p:txBody>
          <a:bodyPr/>
          <a:lstStyle/>
          <a:p>
            <a:fld id="{6AF83E30-8E73-42F4-AE0A-907DD6CE7AEB}" type="datetimeFigureOut">
              <a:rPr lang="en-US" smtClean="0"/>
              <a:t>5/5/2025</a:t>
            </a:fld>
            <a:endParaRPr lang="en-US"/>
          </a:p>
        </p:txBody>
      </p:sp>
      <p:sp>
        <p:nvSpPr>
          <p:cNvPr id="14" name="Footer Placeholder 4"/>
          <p:cNvSpPr>
            <a:spLocks noGrp="1"/>
          </p:cNvSpPr>
          <p:nvPr>
            <p:ph type="ftr" sz="quarter" idx="11"/>
          </p:nvPr>
        </p:nvSpPr>
        <p:spPr>
          <a:xfrm>
            <a:off x="4038600" y="6356350"/>
            <a:ext cx="4114800" cy="365125"/>
          </a:xfrm>
          <a:prstGeom prst="rect">
            <a:avLst/>
          </a:prstGeom>
        </p:spPr>
        <p:txBody>
          <a:bodyPr anchor="b"/>
          <a:lstStyle>
            <a:lvl1pPr algn="ctr">
              <a:defRPr sz="1200" b="1"/>
            </a:lvl1pPr>
          </a:lstStyle>
          <a:p>
            <a:endParaRPr lang="en-US"/>
          </a:p>
        </p:txBody>
      </p:sp>
      <p:sp>
        <p:nvSpPr>
          <p:cNvPr id="15" name="Slide Number Placeholder 5"/>
          <p:cNvSpPr>
            <a:spLocks noGrp="1"/>
          </p:cNvSpPr>
          <p:nvPr>
            <p:ph type="sldNum" sz="quarter" idx="12"/>
          </p:nvPr>
        </p:nvSpPr>
        <p:spPr>
          <a:xfrm>
            <a:off x="9377766" y="6342897"/>
            <a:ext cx="2743200" cy="365125"/>
          </a:xfrm>
          <a:prstGeom prst="rect">
            <a:avLst/>
          </a:prstGeom>
        </p:spPr>
        <p:txBody>
          <a:bodyPr/>
          <a:lstStyle>
            <a:lvl1pPr algn="r">
              <a:defRPr/>
            </a:lvl1pPr>
          </a:lstStyle>
          <a:p>
            <a:fld id="{99543DEC-060A-48EF-887A-017E3606DAC2}" type="slidenum">
              <a:rPr lang="en-US" smtClean="0"/>
              <a:t>‹#›</a:t>
            </a:fld>
            <a:endParaRPr lang="en-US"/>
          </a:p>
        </p:txBody>
      </p:sp>
      <p:sp>
        <p:nvSpPr>
          <p:cNvPr id="6" name="Footer Placeholder 4"/>
          <p:cNvSpPr txBox="1">
            <a:spLocks/>
          </p:cNvSpPr>
          <p:nvPr/>
        </p:nvSpPr>
        <p:spPr>
          <a:xfrm>
            <a:off x="4037076" y="0"/>
            <a:ext cx="4114800" cy="365125"/>
          </a:xfrm>
          <a:prstGeom prst="rect">
            <a:avLst/>
          </a:prstGeom>
        </p:spPr>
        <p:txBody>
          <a:bodyPr anchor="t"/>
          <a:lstStyle>
            <a:defPPr>
              <a:defRPr lang="en-US"/>
            </a:defPPr>
            <a:lvl1pPr marL="0" algn="ctr"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UNCLASSIFIED</a:t>
            </a:r>
          </a:p>
        </p:txBody>
      </p:sp>
      <p:sp>
        <p:nvSpPr>
          <p:cNvPr id="2" name="hcSlideMaster.3_BlankHeader"/>
          <p:cNvSpPr txBox="1"/>
          <p:nvPr/>
        </p:nvSpPr>
        <p:spPr>
          <a:xfrm>
            <a:off x="0" y="0"/>
            <a:ext cx="12192000" cy="369332"/>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1795520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_Compare No SubTitles">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3349256" y="246223"/>
            <a:ext cx="8004544" cy="595574"/>
          </a:xfrm>
          <a:prstGeom prst="rect">
            <a:avLst/>
          </a:prstGeom>
        </p:spPr>
        <p:txBody>
          <a:bodyPr vert="horz" lIns="91440" tIns="45720" rIns="91440" bIns="45720" rtlCol="0" anchor="ctr">
            <a:noAutofit/>
          </a:bodyPr>
          <a:lstStyle>
            <a:lvl1pPr algn="r">
              <a:defRPr sz="3200"/>
            </a:lvl1pPr>
          </a:lstStyle>
          <a:p>
            <a:r>
              <a:rPr lang="en-US"/>
              <a:t>Click to edit Master title style</a:t>
            </a:r>
          </a:p>
        </p:txBody>
      </p:sp>
      <p:sp>
        <p:nvSpPr>
          <p:cNvPr id="4" name="Content Placeholder 2"/>
          <p:cNvSpPr>
            <a:spLocks noGrp="1"/>
          </p:cNvSpPr>
          <p:nvPr>
            <p:ph sz="half" idx="1"/>
          </p:nvPr>
        </p:nvSpPr>
        <p:spPr>
          <a:xfrm>
            <a:off x="838200" y="1140087"/>
            <a:ext cx="5181600" cy="503687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half" idx="2"/>
          </p:nvPr>
        </p:nvSpPr>
        <p:spPr>
          <a:xfrm>
            <a:off x="6172200" y="1140087"/>
            <a:ext cx="5181600" cy="503687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p:cNvSpPr>
            <a:spLocks noGrp="1"/>
          </p:cNvSpPr>
          <p:nvPr>
            <p:ph type="dt" sz="half" idx="10"/>
          </p:nvPr>
        </p:nvSpPr>
        <p:spPr>
          <a:xfrm>
            <a:off x="838200" y="6356350"/>
            <a:ext cx="2743200" cy="365125"/>
          </a:xfrm>
          <a:prstGeom prst="rect">
            <a:avLst/>
          </a:prstGeom>
        </p:spPr>
        <p:txBody>
          <a:bodyPr/>
          <a:lstStyle/>
          <a:p>
            <a:fld id="{6AF83E30-8E73-42F4-AE0A-907DD6CE7AEB}" type="datetimeFigureOut">
              <a:rPr lang="en-US" smtClean="0"/>
              <a:t>5/5/2025</a:t>
            </a:fld>
            <a:endParaRPr lang="en-US"/>
          </a:p>
        </p:txBody>
      </p:sp>
      <p:sp>
        <p:nvSpPr>
          <p:cNvPr id="8" name="Footer Placeholder 5"/>
          <p:cNvSpPr>
            <a:spLocks noGrp="1"/>
          </p:cNvSpPr>
          <p:nvPr>
            <p:ph type="ftr" sz="quarter" idx="11"/>
          </p:nvPr>
        </p:nvSpPr>
        <p:spPr>
          <a:xfrm>
            <a:off x="4038600" y="6356350"/>
            <a:ext cx="4114800" cy="365125"/>
          </a:xfrm>
          <a:prstGeom prst="rect">
            <a:avLst/>
          </a:prstGeom>
        </p:spPr>
        <p:txBody>
          <a:bodyPr anchor="b"/>
          <a:lstStyle>
            <a:lvl1pPr algn="ctr">
              <a:defRPr sz="1200" b="1"/>
            </a:lvl1pPr>
          </a:lstStyle>
          <a:p>
            <a:endParaRPr lang="en-US"/>
          </a:p>
        </p:txBody>
      </p:sp>
      <p:sp>
        <p:nvSpPr>
          <p:cNvPr id="9" name="Slide Number Placeholder 6"/>
          <p:cNvSpPr>
            <a:spLocks noGrp="1"/>
          </p:cNvSpPr>
          <p:nvPr>
            <p:ph type="sldNum" sz="quarter" idx="12"/>
          </p:nvPr>
        </p:nvSpPr>
        <p:spPr>
          <a:xfrm>
            <a:off x="8610600" y="6356350"/>
            <a:ext cx="2743200" cy="365125"/>
          </a:xfrm>
          <a:prstGeom prst="rect">
            <a:avLst/>
          </a:prstGeom>
        </p:spPr>
        <p:txBody>
          <a:bodyPr/>
          <a:lstStyle>
            <a:lvl1pPr algn="r">
              <a:defRPr/>
            </a:lvl1pPr>
          </a:lstStyle>
          <a:p>
            <a:fld id="{99543DEC-060A-48EF-887A-017E3606DAC2}" type="slidenum">
              <a:rPr lang="en-US" smtClean="0"/>
              <a:t>‹#›</a:t>
            </a:fld>
            <a:endParaRPr lang="en-US"/>
          </a:p>
        </p:txBody>
      </p:sp>
      <p:sp>
        <p:nvSpPr>
          <p:cNvPr id="10" name="Footer Placeholder 4"/>
          <p:cNvSpPr txBox="1">
            <a:spLocks/>
          </p:cNvSpPr>
          <p:nvPr/>
        </p:nvSpPr>
        <p:spPr>
          <a:xfrm>
            <a:off x="4037076" y="0"/>
            <a:ext cx="4114800" cy="365125"/>
          </a:xfrm>
          <a:prstGeom prst="rect">
            <a:avLst/>
          </a:prstGeom>
        </p:spPr>
        <p:txBody>
          <a:bodyPr anchor="t"/>
          <a:lstStyle>
            <a:defPPr>
              <a:defRPr lang="en-US"/>
            </a:defPPr>
            <a:lvl1pPr marL="0" algn="ctr"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UNCLASSIFIED</a:t>
            </a:r>
          </a:p>
        </p:txBody>
      </p:sp>
      <p:sp>
        <p:nvSpPr>
          <p:cNvPr id="2" name="hcSlideMaster.4_Compare No SubTitlesHeader"/>
          <p:cNvSpPr txBox="1"/>
          <p:nvPr/>
        </p:nvSpPr>
        <p:spPr>
          <a:xfrm>
            <a:off x="0" y="0"/>
            <a:ext cx="12192000" cy="369332"/>
          </a:xfrm>
          <a:prstGeom prst="rect">
            <a:avLst/>
          </a:prstGeom>
          <a:noFill/>
        </p:spPr>
        <p:txBody>
          <a:bodyPr vert="horz" rtlCol="0">
            <a:spAutoFit/>
          </a:bodyPr>
          <a:lstStyle/>
          <a:p>
            <a:endParaRPr lang="en-US"/>
          </a:p>
        </p:txBody>
      </p:sp>
      <p:sp>
        <p:nvSpPr>
          <p:cNvPr id="3" name="fcSlideMaster.4_Compare No SubTitlesFooter"/>
          <p:cNvSpPr txBox="1"/>
          <p:nvPr/>
        </p:nvSpPr>
        <p:spPr>
          <a:xfrm>
            <a:off x="0" y="6520180"/>
            <a:ext cx="12192000" cy="369332"/>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38444905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5_Compare SubTitles">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3349256" y="246223"/>
            <a:ext cx="8004544" cy="595574"/>
          </a:xfrm>
          <a:prstGeom prst="rect">
            <a:avLst/>
          </a:prstGeom>
        </p:spPr>
        <p:txBody>
          <a:bodyPr vert="horz" lIns="91440" tIns="45720" rIns="91440" bIns="45720" rtlCol="0" anchor="ctr">
            <a:noAutofit/>
          </a:bodyPr>
          <a:lstStyle>
            <a:lvl1pPr algn="r">
              <a:defRPr sz="3200"/>
            </a:lvl1pPr>
          </a:lstStyle>
          <a:p>
            <a:r>
              <a:rPr lang="en-US"/>
              <a:t>Click to edit Master title style</a:t>
            </a:r>
          </a:p>
        </p:txBody>
      </p:sp>
      <p:sp>
        <p:nvSpPr>
          <p:cNvPr id="3" name="Text Placeholder 2"/>
          <p:cNvSpPr>
            <a:spLocks noGrp="1"/>
          </p:cNvSpPr>
          <p:nvPr>
            <p:ph type="body" idx="1"/>
          </p:nvPr>
        </p:nvSpPr>
        <p:spPr>
          <a:xfrm>
            <a:off x="839788" y="1127387"/>
            <a:ext cx="5157787" cy="88660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013995"/>
            <a:ext cx="5157787" cy="417566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127387"/>
            <a:ext cx="5183188" cy="88660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013995"/>
            <a:ext cx="5183188" cy="417566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6"/>
          <p:cNvSpPr>
            <a:spLocks noGrp="1"/>
          </p:cNvSpPr>
          <p:nvPr>
            <p:ph type="dt" sz="half" idx="10"/>
          </p:nvPr>
        </p:nvSpPr>
        <p:spPr>
          <a:xfrm>
            <a:off x="838200" y="6356350"/>
            <a:ext cx="2743200" cy="365125"/>
          </a:xfrm>
          <a:prstGeom prst="rect">
            <a:avLst/>
          </a:prstGeom>
        </p:spPr>
        <p:txBody>
          <a:bodyPr/>
          <a:lstStyle/>
          <a:p>
            <a:fld id="{6AF83E30-8E73-42F4-AE0A-907DD6CE7AEB}" type="datetimeFigureOut">
              <a:rPr lang="en-US" smtClean="0"/>
              <a:t>5/5/2025</a:t>
            </a:fld>
            <a:endParaRPr lang="en-US"/>
          </a:p>
        </p:txBody>
      </p:sp>
      <p:sp>
        <p:nvSpPr>
          <p:cNvPr id="9" name="Footer Placeholder 7"/>
          <p:cNvSpPr>
            <a:spLocks noGrp="1"/>
          </p:cNvSpPr>
          <p:nvPr>
            <p:ph type="ftr" sz="quarter" idx="11"/>
          </p:nvPr>
        </p:nvSpPr>
        <p:spPr>
          <a:xfrm>
            <a:off x="4038600" y="6356350"/>
            <a:ext cx="4114800" cy="365125"/>
          </a:xfrm>
          <a:prstGeom prst="rect">
            <a:avLst/>
          </a:prstGeom>
        </p:spPr>
        <p:txBody>
          <a:bodyPr anchor="b"/>
          <a:lstStyle>
            <a:lvl1pPr algn="ctr">
              <a:defRPr sz="1200" b="1"/>
            </a:lvl1pPr>
          </a:lstStyle>
          <a:p>
            <a:endParaRPr lang="en-US"/>
          </a:p>
        </p:txBody>
      </p:sp>
      <p:sp>
        <p:nvSpPr>
          <p:cNvPr id="10" name="Slide Number Placeholder 8"/>
          <p:cNvSpPr>
            <a:spLocks noGrp="1"/>
          </p:cNvSpPr>
          <p:nvPr>
            <p:ph type="sldNum" sz="quarter" idx="12"/>
          </p:nvPr>
        </p:nvSpPr>
        <p:spPr>
          <a:xfrm>
            <a:off x="8610600" y="6356350"/>
            <a:ext cx="2743200" cy="365125"/>
          </a:xfrm>
          <a:prstGeom prst="rect">
            <a:avLst/>
          </a:prstGeom>
        </p:spPr>
        <p:txBody>
          <a:bodyPr/>
          <a:lstStyle>
            <a:lvl1pPr algn="r">
              <a:defRPr/>
            </a:lvl1pPr>
          </a:lstStyle>
          <a:p>
            <a:fld id="{99543DEC-060A-48EF-887A-017E3606DAC2}" type="slidenum">
              <a:rPr lang="en-US" smtClean="0"/>
              <a:t>‹#›</a:t>
            </a:fld>
            <a:endParaRPr lang="en-US"/>
          </a:p>
        </p:txBody>
      </p:sp>
      <p:sp>
        <p:nvSpPr>
          <p:cNvPr id="11" name="Footer Placeholder 4"/>
          <p:cNvSpPr txBox="1">
            <a:spLocks/>
          </p:cNvSpPr>
          <p:nvPr/>
        </p:nvSpPr>
        <p:spPr>
          <a:xfrm>
            <a:off x="4037076" y="0"/>
            <a:ext cx="4114800" cy="365125"/>
          </a:xfrm>
          <a:prstGeom prst="rect">
            <a:avLst/>
          </a:prstGeom>
        </p:spPr>
        <p:txBody>
          <a:bodyPr anchor="t"/>
          <a:lstStyle>
            <a:defPPr>
              <a:defRPr lang="en-US"/>
            </a:defPPr>
            <a:lvl1pPr marL="0" algn="ctr"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UNCLASSIFIED</a:t>
            </a:r>
          </a:p>
        </p:txBody>
      </p:sp>
      <p:sp>
        <p:nvSpPr>
          <p:cNvPr id="2" name="hcSlideMaster.5_Compare SubTitlesHeader"/>
          <p:cNvSpPr txBox="1"/>
          <p:nvPr/>
        </p:nvSpPr>
        <p:spPr>
          <a:xfrm>
            <a:off x="0" y="0"/>
            <a:ext cx="12192000" cy="369332"/>
          </a:xfrm>
          <a:prstGeom prst="rect">
            <a:avLst/>
          </a:prstGeom>
          <a:noFill/>
        </p:spPr>
        <p:txBody>
          <a:bodyPr vert="horz" rtlCol="0">
            <a:spAutoFit/>
          </a:bodyPr>
          <a:lstStyle/>
          <a:p>
            <a:endParaRPr lang="en-US"/>
          </a:p>
        </p:txBody>
      </p:sp>
      <p:sp>
        <p:nvSpPr>
          <p:cNvPr id="12" name="fcSlideMaster.5_Compare SubTitlesFooter"/>
          <p:cNvSpPr txBox="1"/>
          <p:nvPr/>
        </p:nvSpPr>
        <p:spPr>
          <a:xfrm>
            <a:off x="0" y="6520180"/>
            <a:ext cx="12192000" cy="369332"/>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15374939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A52FF-AC46-0640-AD7D-12BC11450902}"/>
              </a:ext>
            </a:extLst>
          </p:cNvPr>
          <p:cNvSpPr>
            <a:spLocks noGrp="1"/>
          </p:cNvSpPr>
          <p:nvPr>
            <p:ph type="title" hasCustomPrompt="1"/>
          </p:nvPr>
        </p:nvSpPr>
        <p:spPr/>
        <p:txBody>
          <a:bodyPr/>
          <a:lstStyle/>
          <a:p>
            <a:r>
              <a:rPr lang="en-US"/>
              <a:t> </a:t>
            </a:r>
          </a:p>
        </p:txBody>
      </p:sp>
      <p:sp>
        <p:nvSpPr>
          <p:cNvPr id="5" name="Slide Number Placeholder 4">
            <a:extLst>
              <a:ext uri="{FF2B5EF4-FFF2-40B4-BE49-F238E27FC236}">
                <a16:creationId xmlns:a16="http://schemas.microsoft.com/office/drawing/2014/main" id="{9E1EBD25-079B-154D-A968-650A17752783}"/>
              </a:ext>
            </a:extLst>
          </p:cNvPr>
          <p:cNvSpPr>
            <a:spLocks noGrp="1"/>
          </p:cNvSpPr>
          <p:nvPr>
            <p:ph type="sldNum" sz="quarter" idx="12"/>
          </p:nvPr>
        </p:nvSpPr>
        <p:spPr/>
        <p:txBody>
          <a:bodyPr/>
          <a:lstStyle/>
          <a:p>
            <a:fld id="{99543DEC-060A-48EF-887A-017E3606DAC2}" type="slidenum">
              <a:rPr lang="en-US" smtClean="0"/>
              <a:t>‹#›</a:t>
            </a:fld>
            <a:endParaRPr lang="en-US"/>
          </a:p>
        </p:txBody>
      </p:sp>
    </p:spTree>
    <p:extLst>
      <p:ext uri="{BB962C8B-B14F-4D97-AF65-F5344CB8AC3E}">
        <p14:creationId xmlns:p14="http://schemas.microsoft.com/office/powerpoint/2010/main" val="26975543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C8336-3D7E-3042-B33D-E690532DF805}"/>
              </a:ext>
            </a:extLst>
          </p:cNvPr>
          <p:cNvSpPr>
            <a:spLocks noGrp="1"/>
          </p:cNvSpPr>
          <p:nvPr>
            <p:ph type="ctrTitle"/>
          </p:nvPr>
        </p:nvSpPr>
        <p:spPr>
          <a:xfrm>
            <a:off x="1524000" y="1122363"/>
            <a:ext cx="9144000" cy="2387600"/>
          </a:xfrm>
        </p:spPr>
        <p:txBody>
          <a:bodyPr anchor="b"/>
          <a:lstStyle>
            <a:lvl1pPr algn="ctr">
              <a:defRPr sz="60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920CCBE-74AD-E049-A727-32468C218A11}"/>
              </a:ext>
            </a:extLst>
          </p:cNvPr>
          <p:cNvSpPr>
            <a:spLocks noGrp="1"/>
          </p:cNvSpPr>
          <p:nvPr>
            <p:ph type="subTitle" idx="1"/>
          </p:nvPr>
        </p:nvSpPr>
        <p:spPr>
          <a:xfrm>
            <a:off x="5099221" y="3565318"/>
            <a:ext cx="5568779" cy="1655762"/>
          </a:xfrm>
        </p:spPr>
        <p:txBody>
          <a:bodyPr/>
          <a:lstStyle>
            <a:lvl1pPr marL="0" indent="0" algn="ctr">
              <a:buNone/>
              <a:defRPr sz="2400">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7ACBE8D-5297-C147-8194-1339688CCE94}"/>
              </a:ext>
            </a:extLst>
          </p:cNvPr>
          <p:cNvSpPr>
            <a:spLocks noGrp="1"/>
          </p:cNvSpPr>
          <p:nvPr>
            <p:ph type="dt" sz="half" idx="10"/>
          </p:nvPr>
        </p:nvSpPr>
        <p:spPr>
          <a:xfrm>
            <a:off x="838200" y="6356354"/>
            <a:ext cx="2743200" cy="365125"/>
          </a:xfrm>
          <a:prstGeom prst="rect">
            <a:avLst/>
          </a:prstGeom>
        </p:spPr>
        <p:txBody>
          <a:bodyPr/>
          <a:lstStyle>
            <a:lvl1pPr>
              <a:defRPr sz="1051">
                <a:solidFill>
                  <a:srgbClr val="164472"/>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C7DE0A2A-C0E6-4E36-AC15-4E952108D188}" type="datetimeFigureOut">
              <a:rPr lang="en-US" smtClean="0"/>
              <a:t>5/5/2025</a:t>
            </a:fld>
            <a:endParaRPr lang="en-US"/>
          </a:p>
        </p:txBody>
      </p:sp>
      <p:pic>
        <p:nvPicPr>
          <p:cNvPr id="8" name="Picture 7" descr="A picture containing logo&#10;&#10;Description automatically generated">
            <a:extLst>
              <a:ext uri="{FF2B5EF4-FFF2-40B4-BE49-F238E27FC236}">
                <a16:creationId xmlns:a16="http://schemas.microsoft.com/office/drawing/2014/main" id="{5A0AE10D-C487-F949-A92C-E21691EA5A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41" y="2396902"/>
            <a:ext cx="4234249" cy="2064196"/>
          </a:xfrm>
          <a:prstGeom prst="rect">
            <a:avLst/>
          </a:prstGeom>
        </p:spPr>
      </p:pic>
      <p:sp>
        <p:nvSpPr>
          <p:cNvPr id="9" name="Rectangle 8">
            <a:extLst>
              <a:ext uri="{FF2B5EF4-FFF2-40B4-BE49-F238E27FC236}">
                <a16:creationId xmlns:a16="http://schemas.microsoft.com/office/drawing/2014/main" id="{A73ED1C7-4643-2D46-9E7E-622B2A407F23}"/>
              </a:ext>
            </a:extLst>
          </p:cNvPr>
          <p:cNvSpPr/>
          <p:nvPr/>
        </p:nvSpPr>
        <p:spPr>
          <a:xfrm>
            <a:off x="-22295" y="-12358"/>
            <a:ext cx="407504" cy="6885432"/>
          </a:xfrm>
          <a:prstGeom prst="rect">
            <a:avLst/>
          </a:prstGeom>
          <a:solidFill>
            <a:srgbClr val="ACAE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le 9">
            <a:extLst>
              <a:ext uri="{FF2B5EF4-FFF2-40B4-BE49-F238E27FC236}">
                <a16:creationId xmlns:a16="http://schemas.microsoft.com/office/drawing/2014/main" id="{704015B5-BDD5-DB43-9850-F6756B5FE413}"/>
              </a:ext>
            </a:extLst>
          </p:cNvPr>
          <p:cNvSpPr/>
          <p:nvPr/>
        </p:nvSpPr>
        <p:spPr>
          <a:xfrm>
            <a:off x="393583" y="-8241"/>
            <a:ext cx="150116" cy="6885432"/>
          </a:xfrm>
          <a:prstGeom prst="rect">
            <a:avLst/>
          </a:prstGeom>
          <a:solidFill>
            <a:srgbClr val="2D7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Slide Number Placeholder 5">
            <a:extLst>
              <a:ext uri="{FF2B5EF4-FFF2-40B4-BE49-F238E27FC236}">
                <a16:creationId xmlns:a16="http://schemas.microsoft.com/office/drawing/2014/main" id="{AF8EB248-4553-3341-B1C2-6E172FFDB6EF}"/>
              </a:ext>
            </a:extLst>
          </p:cNvPr>
          <p:cNvSpPr>
            <a:spLocks noGrp="1"/>
          </p:cNvSpPr>
          <p:nvPr>
            <p:ph type="sldNum" sz="quarter" idx="12"/>
          </p:nvPr>
        </p:nvSpPr>
        <p:spPr/>
        <p:txBody>
          <a:bodyPr/>
          <a:lstStyle>
            <a:lvl1pPr>
              <a:defRPr sz="14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55008870-CB36-4A6B-A23E-AA8267A586CD}" type="slidenum">
              <a:rPr lang="en-US" smtClean="0"/>
              <a:t>‹#›</a:t>
            </a:fld>
            <a:endParaRPr lang="en-US"/>
          </a:p>
        </p:txBody>
      </p:sp>
    </p:spTree>
    <p:extLst>
      <p:ext uri="{BB962C8B-B14F-4D97-AF65-F5344CB8AC3E}">
        <p14:creationId xmlns:p14="http://schemas.microsoft.com/office/powerpoint/2010/main" val="35596071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E7821-4D55-0449-A265-E50739697F41}"/>
              </a:ext>
            </a:extLst>
          </p:cNvPr>
          <p:cNvSpPr>
            <a:spLocks noGrp="1"/>
          </p:cNvSpPr>
          <p:nvPr>
            <p:ph type="title"/>
          </p:nvPr>
        </p:nvSpPr>
        <p:spPr/>
        <p:txBody>
          <a:bodyPr/>
          <a:lstStyle>
            <a:lvl1pPr>
              <a:defRPr>
                <a:solidFill>
                  <a:srgbClr val="164472"/>
                </a:solidFill>
                <a:latin typeface="+mn-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8425222-F0F0-CD40-BDA6-BF3A418C118A}"/>
              </a:ext>
            </a:extLst>
          </p:cNvPr>
          <p:cNvSpPr>
            <a:spLocks noGrp="1"/>
          </p:cNvSpPr>
          <p:nvPr>
            <p:ph idx="1"/>
          </p:nvPr>
        </p:nvSpPr>
        <p:spPr>
          <a:xfrm>
            <a:off x="850556" y="1368056"/>
            <a:ext cx="11107528" cy="5231218"/>
          </a:xfrm>
        </p:spPr>
        <p:txBody>
          <a:bodyPr/>
          <a:lstStyle>
            <a:lvl1pPr>
              <a:defRPr>
                <a:solidFill>
                  <a:srgbClr val="164472"/>
                </a:solidFill>
                <a:latin typeface="+mn-lt"/>
                <a:ea typeface="Helvetica Neue" panose="02000503000000020004" pitchFamily="2" charset="0"/>
                <a:cs typeface="Helvetica Neue" panose="02000503000000020004" pitchFamily="2" charset="0"/>
              </a:defRPr>
            </a:lvl1pPr>
            <a:lvl2pPr>
              <a:defRPr>
                <a:solidFill>
                  <a:srgbClr val="164472"/>
                </a:solidFill>
                <a:latin typeface="+mn-lt"/>
                <a:ea typeface="Helvetica Neue" panose="02000503000000020004" pitchFamily="2" charset="0"/>
                <a:cs typeface="Helvetica Neue" panose="02000503000000020004" pitchFamily="2" charset="0"/>
              </a:defRPr>
            </a:lvl2pPr>
            <a:lvl3pPr>
              <a:defRPr>
                <a:solidFill>
                  <a:srgbClr val="164472"/>
                </a:solidFill>
                <a:latin typeface="+mn-lt"/>
                <a:ea typeface="Helvetica Neue" panose="02000503000000020004" pitchFamily="2" charset="0"/>
                <a:cs typeface="Helvetica Neue" panose="02000503000000020004" pitchFamily="2" charset="0"/>
              </a:defRPr>
            </a:lvl3pPr>
            <a:lvl4pPr>
              <a:defRPr>
                <a:solidFill>
                  <a:srgbClr val="164472"/>
                </a:solidFill>
                <a:latin typeface="+mn-lt"/>
                <a:ea typeface="Helvetica Neue" panose="02000503000000020004" pitchFamily="2" charset="0"/>
                <a:cs typeface="Helvetica Neue" panose="02000503000000020004" pitchFamily="2" charset="0"/>
              </a:defRPr>
            </a:lvl4pPr>
            <a:lvl5pPr>
              <a:defRPr>
                <a:solidFill>
                  <a:srgbClr val="164472"/>
                </a:solidFill>
                <a:latin typeface="+mn-lt"/>
                <a:ea typeface="Helvetica Neue" panose="02000503000000020004" pitchFamily="2" charset="0"/>
                <a:cs typeface="Helvetica Neue" panose="020005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AA74D2A7-6DC6-474C-ACB2-4D5C3301316E}"/>
              </a:ext>
            </a:extLst>
          </p:cNvPr>
          <p:cNvSpPr/>
          <p:nvPr/>
        </p:nvSpPr>
        <p:spPr>
          <a:xfrm>
            <a:off x="-22295" y="-12358"/>
            <a:ext cx="407504" cy="6885432"/>
          </a:xfrm>
          <a:prstGeom prst="rect">
            <a:avLst/>
          </a:prstGeom>
          <a:solidFill>
            <a:srgbClr val="ACAE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 name="Rectangle 7">
            <a:extLst>
              <a:ext uri="{FF2B5EF4-FFF2-40B4-BE49-F238E27FC236}">
                <a16:creationId xmlns:a16="http://schemas.microsoft.com/office/drawing/2014/main" id="{0D84A6F3-5B4C-0545-A867-47D86544BD53}"/>
              </a:ext>
            </a:extLst>
          </p:cNvPr>
          <p:cNvSpPr/>
          <p:nvPr/>
        </p:nvSpPr>
        <p:spPr>
          <a:xfrm>
            <a:off x="393583" y="-8241"/>
            <a:ext cx="150116" cy="6885432"/>
          </a:xfrm>
          <a:prstGeom prst="rect">
            <a:avLst/>
          </a:prstGeom>
          <a:solidFill>
            <a:srgbClr val="2D7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Slide Number Placeholder 5">
            <a:extLst>
              <a:ext uri="{FF2B5EF4-FFF2-40B4-BE49-F238E27FC236}">
                <a16:creationId xmlns:a16="http://schemas.microsoft.com/office/drawing/2014/main" id="{28721CB0-23F0-CB45-A7F4-DC4C6BA8BFB3}"/>
              </a:ext>
            </a:extLst>
          </p:cNvPr>
          <p:cNvSpPr>
            <a:spLocks noGrp="1"/>
          </p:cNvSpPr>
          <p:nvPr>
            <p:ph type="sldNum" sz="quarter" idx="12"/>
          </p:nvPr>
        </p:nvSpPr>
        <p:spPr>
          <a:xfrm>
            <a:off x="-45214" y="6479324"/>
            <a:ext cx="418071" cy="365125"/>
          </a:xfrm>
        </p:spPr>
        <p:txBody>
          <a:bodyPr/>
          <a:lstStyle>
            <a:lvl1pPr>
              <a:defRPr sz="14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55008870-CB36-4A6B-A23E-AA8267A586CD}" type="slidenum">
              <a:rPr lang="en-US" smtClean="0"/>
              <a:t>‹#›</a:t>
            </a:fld>
            <a:endParaRPr lang="en-US"/>
          </a:p>
        </p:txBody>
      </p:sp>
      <p:sp>
        <p:nvSpPr>
          <p:cNvPr id="4" name="Footer Placeholder 3">
            <a:extLst>
              <a:ext uri="{FF2B5EF4-FFF2-40B4-BE49-F238E27FC236}">
                <a16:creationId xmlns:a16="http://schemas.microsoft.com/office/drawing/2014/main" id="{1DDC3664-3155-C59E-F3B5-E92F6A2B0380}"/>
              </a:ext>
            </a:extLst>
          </p:cNvPr>
          <p:cNvSpPr>
            <a:spLocks noGrp="1"/>
          </p:cNvSpPr>
          <p:nvPr>
            <p:ph type="ftr" sz="quarter" idx="11"/>
          </p:nvPr>
        </p:nvSpPr>
        <p:spPr>
          <a:xfrm>
            <a:off x="4038600" y="6604088"/>
            <a:ext cx="4114800" cy="228600"/>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rgbClr val="164472"/>
                </a:solidFill>
                <a:latin typeface="+mn-lt"/>
                <a:ea typeface="Helvetica Neue" panose="02000503000000020004" pitchFamily="2" charset="0"/>
                <a:cs typeface="Helvetica Neue" panose="0200050300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96742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0AA9E-9038-E145-A9AA-554385B464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9AEBC2-66E4-A741-B696-F3D08DC580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64C7B3-7A9D-E749-AE40-BD65C4F6BF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B09C2C47-9245-2F47-B90C-FF2C8854514A}"/>
              </a:ext>
            </a:extLst>
          </p:cNvPr>
          <p:cNvSpPr>
            <a:spLocks noGrp="1"/>
          </p:cNvSpPr>
          <p:nvPr>
            <p:ph type="sldNum" sz="quarter" idx="12"/>
          </p:nvPr>
        </p:nvSpPr>
        <p:spPr/>
        <p:txBody>
          <a:bodyPr/>
          <a:lstStyle/>
          <a:p>
            <a:fld id="{55008870-CB36-4A6B-A23E-AA8267A586CD}" type="slidenum">
              <a:rPr lang="en-US" smtClean="0"/>
              <a:t>‹#›</a:t>
            </a:fld>
            <a:endParaRPr lang="en-US"/>
          </a:p>
        </p:txBody>
      </p:sp>
    </p:spTree>
    <p:extLst>
      <p:ext uri="{BB962C8B-B14F-4D97-AF65-F5344CB8AC3E}">
        <p14:creationId xmlns:p14="http://schemas.microsoft.com/office/powerpoint/2010/main" val="17713197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0EBFD-A83B-2047-A62B-AA4E0474CD68}"/>
              </a:ext>
            </a:extLst>
          </p:cNvPr>
          <p:cNvSpPr>
            <a:spLocks noGrp="1"/>
          </p:cNvSpPr>
          <p:nvPr>
            <p:ph type="title"/>
          </p:nvPr>
        </p:nvSpPr>
        <p:spPr>
          <a:xfrm>
            <a:off x="839788" y="365129"/>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9E508C-5D2C-0645-9BF1-7B42FCD9D28F}"/>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E82D44-F4D8-7E42-98A9-6878BEF01D74}"/>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D65B926-2727-0849-92AD-EF15880F1C3E}"/>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7F4463-B941-BE42-997E-4740C6BE2430}"/>
              </a:ext>
            </a:extLst>
          </p:cNvPr>
          <p:cNvSpPr>
            <a:spLocks noGrp="1"/>
          </p:cNvSpPr>
          <p:nvPr>
            <p:ph sz="quarter" idx="4"/>
          </p:nvPr>
        </p:nvSpPr>
        <p:spPr>
          <a:xfrm>
            <a:off x="6172202"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303817BF-7E0B-C94D-92BD-F583AB55C2DB}"/>
              </a:ext>
            </a:extLst>
          </p:cNvPr>
          <p:cNvSpPr>
            <a:spLocks noGrp="1"/>
          </p:cNvSpPr>
          <p:nvPr>
            <p:ph type="sldNum" sz="quarter" idx="12"/>
          </p:nvPr>
        </p:nvSpPr>
        <p:spPr/>
        <p:txBody>
          <a:bodyPr/>
          <a:lstStyle/>
          <a:p>
            <a:fld id="{55008870-CB36-4A6B-A23E-AA8267A586CD}" type="slidenum">
              <a:rPr lang="en-US" smtClean="0"/>
              <a:t>‹#›</a:t>
            </a:fld>
            <a:endParaRPr lang="en-US"/>
          </a:p>
        </p:txBody>
      </p:sp>
    </p:spTree>
    <p:extLst>
      <p:ext uri="{BB962C8B-B14F-4D97-AF65-F5344CB8AC3E}">
        <p14:creationId xmlns:p14="http://schemas.microsoft.com/office/powerpoint/2010/main" val="36820950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A52FF-AC46-0640-AD7D-12BC1145090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9E1EBD25-079B-154D-A968-650A17752783}"/>
              </a:ext>
            </a:extLst>
          </p:cNvPr>
          <p:cNvSpPr>
            <a:spLocks noGrp="1"/>
          </p:cNvSpPr>
          <p:nvPr>
            <p:ph type="sldNum" sz="quarter" idx="12"/>
          </p:nvPr>
        </p:nvSpPr>
        <p:spPr/>
        <p:txBody>
          <a:bodyPr/>
          <a:lstStyle/>
          <a:p>
            <a:fld id="{55008870-CB36-4A6B-A23E-AA8267A586CD}" type="slidenum">
              <a:rPr lang="en-US" smtClean="0"/>
              <a:t>‹#›</a:t>
            </a:fld>
            <a:endParaRPr lang="en-US"/>
          </a:p>
        </p:txBody>
      </p:sp>
    </p:spTree>
    <p:extLst>
      <p:ext uri="{BB962C8B-B14F-4D97-AF65-F5344CB8AC3E}">
        <p14:creationId xmlns:p14="http://schemas.microsoft.com/office/powerpoint/2010/main" val="38583923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477FF2-5581-3247-A41D-D7AB059B05AC}"/>
              </a:ext>
            </a:extLst>
          </p:cNvPr>
          <p:cNvSpPr>
            <a:spLocks noGrp="1"/>
          </p:cNvSpPr>
          <p:nvPr>
            <p:ph type="sldNum" sz="quarter" idx="12"/>
          </p:nvPr>
        </p:nvSpPr>
        <p:spPr/>
        <p:txBody>
          <a:bodyPr/>
          <a:lstStyle/>
          <a:p>
            <a:fld id="{55008870-CB36-4A6B-A23E-AA8267A586CD}" type="slidenum">
              <a:rPr lang="en-US" smtClean="0"/>
              <a:t>‹#›</a:t>
            </a:fld>
            <a:endParaRPr lang="en-US"/>
          </a:p>
        </p:txBody>
      </p:sp>
    </p:spTree>
    <p:extLst>
      <p:ext uri="{BB962C8B-B14F-4D97-AF65-F5344CB8AC3E}">
        <p14:creationId xmlns:p14="http://schemas.microsoft.com/office/powerpoint/2010/main" val="519174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E7821-4D55-0449-A265-E50739697F41}"/>
              </a:ext>
            </a:extLst>
          </p:cNvPr>
          <p:cNvSpPr>
            <a:spLocks noGrp="1"/>
          </p:cNvSpPr>
          <p:nvPr>
            <p:ph type="title"/>
          </p:nvPr>
        </p:nvSpPr>
        <p:spPr/>
        <p:txBody>
          <a:bodyPr/>
          <a:lstStyle>
            <a:lvl1pPr>
              <a:defRPr>
                <a:solidFill>
                  <a:srgbClr val="164472"/>
                </a:solidFill>
                <a:latin typeface="+mn-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8425222-F0F0-CD40-BDA6-BF3A418C118A}"/>
              </a:ext>
            </a:extLst>
          </p:cNvPr>
          <p:cNvSpPr>
            <a:spLocks noGrp="1"/>
          </p:cNvSpPr>
          <p:nvPr>
            <p:ph idx="1"/>
          </p:nvPr>
        </p:nvSpPr>
        <p:spPr>
          <a:xfrm>
            <a:off x="850556" y="1368056"/>
            <a:ext cx="11107528" cy="5231218"/>
          </a:xfrm>
        </p:spPr>
        <p:txBody>
          <a:bodyPr/>
          <a:lstStyle>
            <a:lvl1pPr>
              <a:defRPr>
                <a:solidFill>
                  <a:srgbClr val="164472"/>
                </a:solidFill>
                <a:latin typeface="+mn-lt"/>
                <a:ea typeface="Helvetica Neue" panose="02000503000000020004" pitchFamily="2" charset="0"/>
                <a:cs typeface="Helvetica Neue" panose="02000503000000020004" pitchFamily="2" charset="0"/>
              </a:defRPr>
            </a:lvl1pPr>
            <a:lvl2pPr>
              <a:defRPr>
                <a:solidFill>
                  <a:srgbClr val="164472"/>
                </a:solidFill>
                <a:latin typeface="+mn-lt"/>
                <a:ea typeface="Helvetica Neue" panose="02000503000000020004" pitchFamily="2" charset="0"/>
                <a:cs typeface="Helvetica Neue" panose="02000503000000020004" pitchFamily="2" charset="0"/>
              </a:defRPr>
            </a:lvl2pPr>
            <a:lvl3pPr>
              <a:defRPr>
                <a:solidFill>
                  <a:srgbClr val="164472"/>
                </a:solidFill>
                <a:latin typeface="+mn-lt"/>
                <a:ea typeface="Helvetica Neue" panose="02000503000000020004" pitchFamily="2" charset="0"/>
                <a:cs typeface="Helvetica Neue" panose="02000503000000020004" pitchFamily="2" charset="0"/>
              </a:defRPr>
            </a:lvl3pPr>
            <a:lvl4pPr>
              <a:defRPr>
                <a:solidFill>
                  <a:srgbClr val="164472"/>
                </a:solidFill>
                <a:latin typeface="+mn-lt"/>
                <a:ea typeface="Helvetica Neue" panose="02000503000000020004" pitchFamily="2" charset="0"/>
                <a:cs typeface="Helvetica Neue" panose="02000503000000020004" pitchFamily="2" charset="0"/>
              </a:defRPr>
            </a:lvl4pPr>
            <a:lvl5pPr>
              <a:defRPr>
                <a:solidFill>
                  <a:srgbClr val="164472"/>
                </a:solidFill>
                <a:latin typeface="+mn-lt"/>
                <a:ea typeface="Helvetica Neue" panose="02000503000000020004" pitchFamily="2" charset="0"/>
                <a:cs typeface="Helvetica Neue" panose="020005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AA74D2A7-6DC6-474C-ACB2-4D5C3301316E}"/>
              </a:ext>
            </a:extLst>
          </p:cNvPr>
          <p:cNvSpPr/>
          <p:nvPr/>
        </p:nvSpPr>
        <p:spPr>
          <a:xfrm>
            <a:off x="-22295" y="-12358"/>
            <a:ext cx="407504" cy="6885432"/>
          </a:xfrm>
          <a:prstGeom prst="rect">
            <a:avLst/>
          </a:prstGeom>
          <a:solidFill>
            <a:srgbClr val="ACAE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 name="Rectangle 7">
            <a:extLst>
              <a:ext uri="{FF2B5EF4-FFF2-40B4-BE49-F238E27FC236}">
                <a16:creationId xmlns:a16="http://schemas.microsoft.com/office/drawing/2014/main" id="{0D84A6F3-5B4C-0545-A867-47D86544BD53}"/>
              </a:ext>
            </a:extLst>
          </p:cNvPr>
          <p:cNvSpPr/>
          <p:nvPr/>
        </p:nvSpPr>
        <p:spPr>
          <a:xfrm>
            <a:off x="393583" y="-8241"/>
            <a:ext cx="150116" cy="6885432"/>
          </a:xfrm>
          <a:prstGeom prst="rect">
            <a:avLst/>
          </a:prstGeom>
          <a:solidFill>
            <a:srgbClr val="2D7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Slide Number Placeholder 5">
            <a:extLst>
              <a:ext uri="{FF2B5EF4-FFF2-40B4-BE49-F238E27FC236}">
                <a16:creationId xmlns:a16="http://schemas.microsoft.com/office/drawing/2014/main" id="{28721CB0-23F0-CB45-A7F4-DC4C6BA8BFB3}"/>
              </a:ext>
            </a:extLst>
          </p:cNvPr>
          <p:cNvSpPr>
            <a:spLocks noGrp="1"/>
          </p:cNvSpPr>
          <p:nvPr>
            <p:ph type="sldNum" sz="quarter" idx="12"/>
          </p:nvPr>
        </p:nvSpPr>
        <p:spPr>
          <a:xfrm>
            <a:off x="-45214" y="6479324"/>
            <a:ext cx="418071" cy="365125"/>
          </a:xfrm>
        </p:spPr>
        <p:txBody>
          <a:bodyPr/>
          <a:lstStyle>
            <a:lvl1pPr>
              <a:defRPr sz="14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B65E7EDF-9339-DF44-A240-6BDBFF05048D}" type="slidenum">
              <a:rPr lang="en-US" smtClean="0"/>
              <a:pPr/>
              <a:t>‹#›</a:t>
            </a:fld>
            <a:endParaRPr lang="en-US" dirty="0"/>
          </a:p>
        </p:txBody>
      </p:sp>
      <p:sp>
        <p:nvSpPr>
          <p:cNvPr id="4" name="Footer Placeholder 3">
            <a:extLst>
              <a:ext uri="{FF2B5EF4-FFF2-40B4-BE49-F238E27FC236}">
                <a16:creationId xmlns:a16="http://schemas.microsoft.com/office/drawing/2014/main" id="{1DDC3664-3155-C59E-F3B5-E92F6A2B0380}"/>
              </a:ext>
            </a:extLst>
          </p:cNvPr>
          <p:cNvSpPr>
            <a:spLocks noGrp="1"/>
          </p:cNvSpPr>
          <p:nvPr>
            <p:ph type="ftr" sz="quarter" idx="11"/>
          </p:nvPr>
        </p:nvSpPr>
        <p:spPr>
          <a:xfrm>
            <a:off x="4038600" y="6604088"/>
            <a:ext cx="4114800" cy="228600"/>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rgbClr val="164472"/>
                </a:solidFill>
                <a:latin typeface="+mn-lt"/>
                <a:ea typeface="Helvetica Neue" panose="02000503000000020004" pitchFamily="2" charset="0"/>
                <a:cs typeface="Helvetica Neue" panose="0200050300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 2024 Center for Integrated Cognition</a:t>
            </a:r>
            <a:endParaRPr lang="en-US" dirty="0"/>
          </a:p>
        </p:txBody>
      </p:sp>
      <p:sp>
        <p:nvSpPr>
          <p:cNvPr id="5" name="Rectangle 4">
            <a:extLst>
              <a:ext uri="{FF2B5EF4-FFF2-40B4-BE49-F238E27FC236}">
                <a16:creationId xmlns:a16="http://schemas.microsoft.com/office/drawing/2014/main" id="{8D6F613E-5A9F-7FB7-1A44-C4015E68240A}"/>
              </a:ext>
            </a:extLst>
          </p:cNvPr>
          <p:cNvSpPr/>
          <p:nvPr userDrawn="1"/>
        </p:nvSpPr>
        <p:spPr>
          <a:xfrm>
            <a:off x="-22295" y="-12358"/>
            <a:ext cx="407504" cy="6885432"/>
          </a:xfrm>
          <a:prstGeom prst="rect">
            <a:avLst/>
          </a:prstGeom>
          <a:solidFill>
            <a:srgbClr val="ACAE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 name="Rectangle 8">
            <a:extLst>
              <a:ext uri="{FF2B5EF4-FFF2-40B4-BE49-F238E27FC236}">
                <a16:creationId xmlns:a16="http://schemas.microsoft.com/office/drawing/2014/main" id="{0C45FEE2-F422-D884-F65E-B0F4DD7FAC68}"/>
              </a:ext>
            </a:extLst>
          </p:cNvPr>
          <p:cNvSpPr/>
          <p:nvPr userDrawn="1"/>
        </p:nvSpPr>
        <p:spPr>
          <a:xfrm>
            <a:off x="393583" y="-8241"/>
            <a:ext cx="150116" cy="6885432"/>
          </a:xfrm>
          <a:prstGeom prst="rect">
            <a:avLst/>
          </a:prstGeom>
          <a:solidFill>
            <a:srgbClr val="2D7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35184127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a:defRPr sz="1800" baseline="0">
                <a:solidFill>
                  <a:schemeClr val="tx1"/>
                </a:solidFill>
              </a:defRPr>
            </a:lvl1pPr>
          </a:lstStyle>
          <a:p>
            <a:r>
              <a:rPr lang="en-US"/>
              <a:t>Title</a:t>
            </a:r>
          </a:p>
        </p:txBody>
      </p:sp>
      <p:sp>
        <p:nvSpPr>
          <p:cNvPr id="6" name="Text Placeholder 5"/>
          <p:cNvSpPr>
            <a:spLocks noGrp="1"/>
          </p:cNvSpPr>
          <p:nvPr>
            <p:ph type="body" sz="quarter" idx="13" hasCustomPrompt="1"/>
          </p:nvPr>
        </p:nvSpPr>
        <p:spPr>
          <a:xfrm>
            <a:off x="609600" y="1110342"/>
            <a:ext cx="4978400" cy="1981200"/>
          </a:xfrm>
          <a:ln>
            <a:noFill/>
          </a:ln>
        </p:spPr>
        <p:txBody>
          <a:bodyPr/>
          <a:lstStyle>
            <a:lvl1pPr marL="0" indent="0">
              <a:buNone/>
              <a:defRPr sz="1400" b="1" u="sng" baseline="0">
                <a:latin typeface="+mj-lt"/>
              </a:defRPr>
            </a:lvl1pPr>
          </a:lstStyle>
          <a:p>
            <a:pPr lvl="0"/>
            <a:r>
              <a:rPr lang="en-US"/>
              <a:t>Description:</a:t>
            </a:r>
          </a:p>
        </p:txBody>
      </p:sp>
      <p:sp>
        <p:nvSpPr>
          <p:cNvPr id="8" name="Picture Placeholder 7"/>
          <p:cNvSpPr>
            <a:spLocks noGrp="1"/>
          </p:cNvSpPr>
          <p:nvPr>
            <p:ph type="pic" sz="quarter" idx="14"/>
          </p:nvPr>
        </p:nvSpPr>
        <p:spPr>
          <a:xfrm>
            <a:off x="609600" y="3352800"/>
            <a:ext cx="4978400" cy="2971800"/>
          </a:xfrm>
        </p:spPr>
        <p:txBody>
          <a:bodyPr/>
          <a:lstStyle>
            <a:lvl1pPr marL="0" indent="0">
              <a:buFontTx/>
              <a:buNone/>
              <a:defRPr/>
            </a:lvl1pPr>
          </a:lstStyle>
          <a:p>
            <a:r>
              <a:rPr lang="en-US"/>
              <a:t>Click icon to add picture</a:t>
            </a:r>
            <a:endParaRPr lang="en-US" dirty="0"/>
          </a:p>
        </p:txBody>
      </p:sp>
      <p:sp>
        <p:nvSpPr>
          <p:cNvPr id="29" name="Text Placeholder 5"/>
          <p:cNvSpPr>
            <a:spLocks noGrp="1"/>
          </p:cNvSpPr>
          <p:nvPr>
            <p:ph type="body" sz="quarter" idx="15"/>
          </p:nvPr>
        </p:nvSpPr>
        <p:spPr>
          <a:xfrm>
            <a:off x="5994400" y="2362201"/>
            <a:ext cx="5588000" cy="3962399"/>
          </a:xfrm>
          <a:ln>
            <a:noFill/>
          </a:ln>
        </p:spPr>
        <p:txBody>
          <a:bodyPr/>
          <a:lstStyle>
            <a:lvl1pPr marL="0" indent="0">
              <a:buFont typeface="Arial" panose="020B0604020202020204" pitchFamily="34" charset="0"/>
              <a:buNone/>
              <a:defRPr sz="1400" b="1" u="sng" baseline="0">
                <a:latin typeface="+mj-lt"/>
              </a:defRPr>
            </a:lvl1pPr>
          </a:lstStyle>
          <a:p>
            <a:pPr lvl="0"/>
            <a:r>
              <a:rPr lang="en-US"/>
              <a:t>Click to edit Master text styles</a:t>
            </a:r>
          </a:p>
          <a:p>
            <a:pPr lvl="1"/>
            <a:r>
              <a:rPr lang="en-US"/>
              <a:t>Second level</a:t>
            </a:r>
          </a:p>
          <a:p>
            <a:pPr lvl="2"/>
            <a:r>
              <a:rPr lang="en-US"/>
              <a:t>Third level</a:t>
            </a:r>
          </a:p>
        </p:txBody>
      </p:sp>
      <p:sp>
        <p:nvSpPr>
          <p:cNvPr id="7" name="Slide Number Placeholder 2"/>
          <p:cNvSpPr>
            <a:spLocks noGrp="1"/>
          </p:cNvSpPr>
          <p:nvPr>
            <p:ph type="sldNum" sz="quarter" idx="12"/>
          </p:nvPr>
        </p:nvSpPr>
        <p:spPr>
          <a:xfrm>
            <a:off x="9347200" y="6481001"/>
            <a:ext cx="2844800" cy="365125"/>
          </a:xfrm>
        </p:spPr>
        <p:txBody>
          <a:bodyPr/>
          <a:lstStyle/>
          <a:p>
            <a:pPr>
              <a:defRPr/>
            </a:pPr>
            <a:fld id="{61533CF6-C69A-4170-8BDF-E994C3D2AAB5}" type="slidenum">
              <a:rPr lang="en-US" smtClean="0">
                <a:solidFill>
                  <a:prstClr val="black">
                    <a:tint val="75000"/>
                  </a:prstClr>
                </a:solidFill>
              </a:rPr>
              <a:pPr>
                <a:defRPr/>
              </a:pPr>
              <a:t>‹#›</a:t>
            </a:fld>
            <a:endParaRPr lang="en-US" dirty="0">
              <a:solidFill>
                <a:prstClr val="black">
                  <a:tint val="75000"/>
                </a:prstClr>
              </a:solidFill>
            </a:endParaRPr>
          </a:p>
        </p:txBody>
      </p:sp>
      <p:sp>
        <p:nvSpPr>
          <p:cNvPr id="9" name="Picture Placeholder 7"/>
          <p:cNvSpPr>
            <a:spLocks noGrp="1"/>
          </p:cNvSpPr>
          <p:nvPr>
            <p:ph type="pic" sz="quarter" idx="16"/>
          </p:nvPr>
        </p:nvSpPr>
        <p:spPr>
          <a:xfrm>
            <a:off x="5994400" y="1110342"/>
            <a:ext cx="5588000" cy="1097280"/>
          </a:xfrm>
        </p:spPr>
        <p:txBody>
          <a:bodyPr/>
          <a:lstStyle>
            <a:lvl1pPr marL="0" indent="0">
              <a:buFontTx/>
              <a:buNone/>
              <a:defRPr/>
            </a:lvl1pPr>
          </a:lstStyle>
          <a:p>
            <a:r>
              <a:rPr lang="en-US"/>
              <a:t>Click icon to add picture</a:t>
            </a:r>
            <a:endParaRPr lang="en-US" dirty="0"/>
          </a:p>
        </p:txBody>
      </p:sp>
    </p:spTree>
    <p:extLst>
      <p:ext uri="{BB962C8B-B14F-4D97-AF65-F5344CB8AC3E}">
        <p14:creationId xmlns:p14="http://schemas.microsoft.com/office/powerpoint/2010/main" val="3587056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F6803-4D45-8F42-9625-528307524E52}"/>
              </a:ext>
            </a:extLst>
          </p:cNvPr>
          <p:cNvSpPr>
            <a:spLocks noGrp="1"/>
          </p:cNvSpPr>
          <p:nvPr>
            <p:ph type="title"/>
          </p:nvPr>
        </p:nvSpPr>
        <p:spPr>
          <a:xfrm>
            <a:off x="831851" y="1709742"/>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D42DCE7-712E-2B48-B8D0-4711A376D25E}"/>
              </a:ext>
            </a:extLst>
          </p:cNvPr>
          <p:cNvSpPr>
            <a:spLocks noGrp="1"/>
          </p:cNvSpPr>
          <p:nvPr>
            <p:ph type="body" idx="1"/>
          </p:nvPr>
        </p:nvSpPr>
        <p:spPr>
          <a:xfrm>
            <a:off x="831851" y="4589467"/>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310A5088-EFBE-6D47-9AC7-D88472DCDABD}"/>
              </a:ext>
            </a:extLst>
          </p:cNvPr>
          <p:cNvSpPr>
            <a:spLocks noGrp="1"/>
          </p:cNvSpPr>
          <p:nvPr>
            <p:ph type="sldNum" sz="quarter" idx="12"/>
          </p:nvPr>
        </p:nvSpPr>
        <p:spPr/>
        <p:txBody>
          <a:bodyPr/>
          <a:lstStyle/>
          <a:p>
            <a:fld id="{B65E7EDF-9339-DF44-A240-6BDBFF05048D}" type="slidenum">
              <a:rPr lang="en-US" smtClean="0"/>
              <a:t>‹#›</a:t>
            </a:fld>
            <a:endParaRPr lang="en-US" dirty="0"/>
          </a:p>
        </p:txBody>
      </p:sp>
    </p:spTree>
    <p:extLst>
      <p:ext uri="{BB962C8B-B14F-4D97-AF65-F5344CB8AC3E}">
        <p14:creationId xmlns:p14="http://schemas.microsoft.com/office/powerpoint/2010/main" val="593177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0AA9E-9038-E145-A9AA-554385B464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9AEBC2-66E4-A741-B696-F3D08DC580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64C7B3-7A9D-E749-AE40-BD65C4F6BF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B09C2C47-9245-2F47-B90C-FF2C8854514A}"/>
              </a:ext>
            </a:extLst>
          </p:cNvPr>
          <p:cNvSpPr>
            <a:spLocks noGrp="1"/>
          </p:cNvSpPr>
          <p:nvPr>
            <p:ph type="sldNum" sz="quarter" idx="12"/>
          </p:nvPr>
        </p:nvSpPr>
        <p:spPr/>
        <p:txBody>
          <a:bodyPr/>
          <a:lstStyle/>
          <a:p>
            <a:fld id="{B65E7EDF-9339-DF44-A240-6BDBFF05048D}" type="slidenum">
              <a:rPr lang="en-US" smtClean="0"/>
              <a:t>‹#›</a:t>
            </a:fld>
            <a:endParaRPr lang="en-US" dirty="0"/>
          </a:p>
        </p:txBody>
      </p:sp>
    </p:spTree>
    <p:extLst>
      <p:ext uri="{BB962C8B-B14F-4D97-AF65-F5344CB8AC3E}">
        <p14:creationId xmlns:p14="http://schemas.microsoft.com/office/powerpoint/2010/main" val="14207921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0EBFD-A83B-2047-A62B-AA4E0474CD68}"/>
              </a:ext>
            </a:extLst>
          </p:cNvPr>
          <p:cNvSpPr>
            <a:spLocks noGrp="1"/>
          </p:cNvSpPr>
          <p:nvPr>
            <p:ph type="title"/>
          </p:nvPr>
        </p:nvSpPr>
        <p:spPr>
          <a:xfrm>
            <a:off x="839788" y="365129"/>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9E508C-5D2C-0645-9BF1-7B42FCD9D28F}"/>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E82D44-F4D8-7E42-98A9-6878BEF01D74}"/>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D65B926-2727-0849-92AD-EF15880F1C3E}"/>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7F4463-B941-BE42-997E-4740C6BE2430}"/>
              </a:ext>
            </a:extLst>
          </p:cNvPr>
          <p:cNvSpPr>
            <a:spLocks noGrp="1"/>
          </p:cNvSpPr>
          <p:nvPr>
            <p:ph sz="quarter" idx="4"/>
          </p:nvPr>
        </p:nvSpPr>
        <p:spPr>
          <a:xfrm>
            <a:off x="6172202"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303817BF-7E0B-C94D-92BD-F583AB55C2DB}"/>
              </a:ext>
            </a:extLst>
          </p:cNvPr>
          <p:cNvSpPr>
            <a:spLocks noGrp="1"/>
          </p:cNvSpPr>
          <p:nvPr>
            <p:ph type="sldNum" sz="quarter" idx="12"/>
          </p:nvPr>
        </p:nvSpPr>
        <p:spPr/>
        <p:txBody>
          <a:bodyPr/>
          <a:lstStyle/>
          <a:p>
            <a:fld id="{B65E7EDF-9339-DF44-A240-6BDBFF05048D}" type="slidenum">
              <a:rPr lang="en-US" smtClean="0"/>
              <a:t>‹#›</a:t>
            </a:fld>
            <a:endParaRPr lang="en-US" dirty="0"/>
          </a:p>
        </p:txBody>
      </p:sp>
    </p:spTree>
    <p:extLst>
      <p:ext uri="{BB962C8B-B14F-4D97-AF65-F5344CB8AC3E}">
        <p14:creationId xmlns:p14="http://schemas.microsoft.com/office/powerpoint/2010/main" val="2754963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A52FF-AC46-0640-AD7D-12BC1145090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9E1EBD25-079B-154D-A968-650A17752783}"/>
              </a:ext>
            </a:extLst>
          </p:cNvPr>
          <p:cNvSpPr>
            <a:spLocks noGrp="1"/>
          </p:cNvSpPr>
          <p:nvPr>
            <p:ph type="sldNum" sz="quarter" idx="12"/>
          </p:nvPr>
        </p:nvSpPr>
        <p:spPr/>
        <p:txBody>
          <a:bodyPr/>
          <a:lstStyle/>
          <a:p>
            <a:fld id="{B65E7EDF-9339-DF44-A240-6BDBFF05048D}" type="slidenum">
              <a:rPr lang="en-US" smtClean="0"/>
              <a:t>‹#›</a:t>
            </a:fld>
            <a:endParaRPr lang="en-US" dirty="0"/>
          </a:p>
        </p:txBody>
      </p:sp>
    </p:spTree>
    <p:extLst>
      <p:ext uri="{BB962C8B-B14F-4D97-AF65-F5344CB8AC3E}">
        <p14:creationId xmlns:p14="http://schemas.microsoft.com/office/powerpoint/2010/main" val="2520143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477FF2-5581-3247-A41D-D7AB059B05AC}"/>
              </a:ext>
            </a:extLst>
          </p:cNvPr>
          <p:cNvSpPr>
            <a:spLocks noGrp="1"/>
          </p:cNvSpPr>
          <p:nvPr>
            <p:ph type="sldNum" sz="quarter" idx="12"/>
          </p:nvPr>
        </p:nvSpPr>
        <p:spPr/>
        <p:txBody>
          <a:bodyPr/>
          <a:lstStyle/>
          <a:p>
            <a:fld id="{B65E7EDF-9339-DF44-A240-6BDBFF05048D}" type="slidenum">
              <a:rPr lang="en-US" smtClean="0"/>
              <a:t>‹#›</a:t>
            </a:fld>
            <a:endParaRPr lang="en-US" dirty="0"/>
          </a:p>
        </p:txBody>
      </p:sp>
    </p:spTree>
    <p:extLst>
      <p:ext uri="{BB962C8B-B14F-4D97-AF65-F5344CB8AC3E}">
        <p14:creationId xmlns:p14="http://schemas.microsoft.com/office/powerpoint/2010/main" val="3567082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6AF83E30-8E73-42F4-AE0A-907DD6CE7AEB}" type="datetimeFigureOut">
              <a:rPr lang="en-US" smtClean="0"/>
              <a:t>5/5/2025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nchor="b"/>
          <a:lstStyle>
            <a:lvl1pPr>
              <a:defRPr sz="1200" b="1"/>
            </a:lvl1p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lvl1pPr algn="r">
              <a:defRPr/>
            </a:lvl1pPr>
          </a:lstStyle>
          <a:p>
            <a:fld id="{99543DEC-060A-48EF-887A-017E3606DAC2}" type="slidenum">
              <a:rPr lang="en-US" smtClean="0"/>
              <a:t>‹#›</a:t>
            </a:fld>
            <a:endParaRPr lang="en-US"/>
          </a:p>
        </p:txBody>
      </p:sp>
      <p:sp>
        <p:nvSpPr>
          <p:cNvPr id="7" name="Footer Placeholder 4"/>
          <p:cNvSpPr txBox="1">
            <a:spLocks/>
          </p:cNvSpPr>
          <p:nvPr/>
        </p:nvSpPr>
        <p:spPr>
          <a:xfrm>
            <a:off x="4037076" y="0"/>
            <a:ext cx="4114800" cy="365125"/>
          </a:xfrm>
          <a:prstGeom prst="rect">
            <a:avLst/>
          </a:prstGeom>
        </p:spPr>
        <p:txBody>
          <a:bodyPr anchor="t"/>
          <a:lstStyle>
            <a:defPPr>
              <a:defRPr lang="en-US"/>
            </a:defPPr>
            <a:lvl1pPr marL="0" algn="ctr"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UNCLASSIFIED</a:t>
            </a:r>
          </a:p>
        </p:txBody>
      </p:sp>
      <p:sp>
        <p:nvSpPr>
          <p:cNvPr id="8" name="hcSlideMaster.Title SlideHeader"/>
          <p:cNvSpPr txBox="1"/>
          <p:nvPr/>
        </p:nvSpPr>
        <p:spPr>
          <a:xfrm>
            <a:off x="0" y="0"/>
            <a:ext cx="12192000" cy="369332"/>
          </a:xfrm>
          <a:prstGeom prst="rect">
            <a:avLst/>
          </a:prstGeom>
          <a:noFill/>
        </p:spPr>
        <p:txBody>
          <a:bodyPr vert="horz" rtlCol="0">
            <a:spAutoFit/>
          </a:bodyPr>
          <a:lstStyle/>
          <a:p>
            <a:endParaRPr lang="en-US"/>
          </a:p>
        </p:txBody>
      </p:sp>
      <p:sp>
        <p:nvSpPr>
          <p:cNvPr id="9" name="fcSlideMaster.Title SlideFooter"/>
          <p:cNvSpPr txBox="1"/>
          <p:nvPr/>
        </p:nvSpPr>
        <p:spPr>
          <a:xfrm>
            <a:off x="0" y="6520180"/>
            <a:ext cx="12192000" cy="369332"/>
          </a:xfrm>
          <a:prstGeom prst="rect">
            <a:avLst/>
          </a:prstGeom>
          <a:noFill/>
        </p:spPr>
        <p:txBody>
          <a:bodyPr vert="horz" rtlCol="0">
            <a:spAutoFit/>
          </a:bodyPr>
          <a:lstStyle/>
          <a:p>
            <a:endParaRPr lang="en-US"/>
          </a:p>
        </p:txBody>
      </p:sp>
      <p:sp>
        <p:nvSpPr>
          <p:cNvPr id="11" name="Rectangle 10">
            <a:extLst>
              <a:ext uri="{FF2B5EF4-FFF2-40B4-BE49-F238E27FC236}">
                <a16:creationId xmlns:a16="http://schemas.microsoft.com/office/drawing/2014/main" id="{3F22D41B-C421-37A0-043A-9CD5361234FE}"/>
              </a:ext>
            </a:extLst>
          </p:cNvPr>
          <p:cNvSpPr/>
          <p:nvPr/>
        </p:nvSpPr>
        <p:spPr>
          <a:xfrm>
            <a:off x="-22295" y="-12358"/>
            <a:ext cx="407504" cy="6885432"/>
          </a:xfrm>
          <a:prstGeom prst="rect">
            <a:avLst/>
          </a:prstGeom>
          <a:solidFill>
            <a:srgbClr val="ACAE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ectangle 11">
            <a:extLst>
              <a:ext uri="{FF2B5EF4-FFF2-40B4-BE49-F238E27FC236}">
                <a16:creationId xmlns:a16="http://schemas.microsoft.com/office/drawing/2014/main" id="{7717D6BF-C632-DD35-42DF-A937663F2D71}"/>
              </a:ext>
            </a:extLst>
          </p:cNvPr>
          <p:cNvSpPr/>
          <p:nvPr/>
        </p:nvSpPr>
        <p:spPr>
          <a:xfrm>
            <a:off x="393583" y="-8241"/>
            <a:ext cx="150116" cy="6885432"/>
          </a:xfrm>
          <a:prstGeom prst="rect">
            <a:avLst/>
          </a:prstGeom>
          <a:solidFill>
            <a:srgbClr val="2D7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640158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8" name="Content Placeholder 2"/>
          <p:cNvSpPr>
            <a:spLocks noGrp="1"/>
          </p:cNvSpPr>
          <p:nvPr>
            <p:ph idx="1"/>
          </p:nvPr>
        </p:nvSpPr>
        <p:spPr>
          <a:xfrm>
            <a:off x="838200" y="1088020"/>
            <a:ext cx="10515600" cy="508894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3"/>
          <p:cNvSpPr>
            <a:spLocks noGrp="1"/>
          </p:cNvSpPr>
          <p:nvPr>
            <p:ph type="dt" sz="half" idx="10"/>
          </p:nvPr>
        </p:nvSpPr>
        <p:spPr>
          <a:xfrm>
            <a:off x="838200" y="6356350"/>
            <a:ext cx="2743200" cy="365125"/>
          </a:xfrm>
          <a:prstGeom prst="rect">
            <a:avLst/>
          </a:prstGeom>
        </p:spPr>
        <p:txBody>
          <a:bodyPr/>
          <a:lstStyle/>
          <a:p>
            <a:fld id="{6AF83E30-8E73-42F4-AE0A-907DD6CE7AEB}" type="datetimeFigureOut">
              <a:rPr lang="en-US" smtClean="0"/>
              <a:t>5/5/2025</a:t>
            </a:fld>
            <a:endParaRPr lang="en-US"/>
          </a:p>
        </p:txBody>
      </p:sp>
      <p:sp>
        <p:nvSpPr>
          <p:cNvPr id="10" name="Footer Placeholder 4"/>
          <p:cNvSpPr>
            <a:spLocks noGrp="1"/>
          </p:cNvSpPr>
          <p:nvPr>
            <p:ph type="ftr" sz="quarter" idx="11"/>
          </p:nvPr>
        </p:nvSpPr>
        <p:spPr>
          <a:xfrm>
            <a:off x="4038600" y="6356350"/>
            <a:ext cx="4114800" cy="365125"/>
          </a:xfrm>
          <a:prstGeom prst="rect">
            <a:avLst/>
          </a:prstGeom>
        </p:spPr>
        <p:txBody>
          <a:bodyPr anchor="b"/>
          <a:lstStyle>
            <a:lvl1pPr algn="ctr">
              <a:defRPr sz="1200" b="1"/>
            </a:lvl1pPr>
          </a:lstStyle>
          <a:p>
            <a:endParaRPr lang="en-US"/>
          </a:p>
        </p:txBody>
      </p:sp>
      <p:sp>
        <p:nvSpPr>
          <p:cNvPr id="11" name="Slide Number Placeholder 5"/>
          <p:cNvSpPr>
            <a:spLocks noGrp="1"/>
          </p:cNvSpPr>
          <p:nvPr>
            <p:ph type="sldNum" sz="quarter" idx="12"/>
          </p:nvPr>
        </p:nvSpPr>
        <p:spPr>
          <a:xfrm>
            <a:off x="9370017" y="6337617"/>
            <a:ext cx="2743200" cy="365125"/>
          </a:xfrm>
          <a:prstGeom prst="rect">
            <a:avLst/>
          </a:prstGeom>
        </p:spPr>
        <p:txBody>
          <a:bodyPr/>
          <a:lstStyle>
            <a:lvl1pPr algn="r">
              <a:defRPr/>
            </a:lvl1pPr>
          </a:lstStyle>
          <a:p>
            <a:fld id="{99543DEC-060A-48EF-887A-017E3606DAC2}" type="slidenum">
              <a:rPr lang="en-US" smtClean="0"/>
              <a:t>‹#›</a:t>
            </a:fld>
            <a:endParaRPr lang="en-US"/>
          </a:p>
        </p:txBody>
      </p:sp>
      <p:sp>
        <p:nvSpPr>
          <p:cNvPr id="12" name="Title Placeholder 1"/>
          <p:cNvSpPr>
            <a:spLocks noGrp="1"/>
          </p:cNvSpPr>
          <p:nvPr>
            <p:ph type="title"/>
          </p:nvPr>
        </p:nvSpPr>
        <p:spPr>
          <a:xfrm>
            <a:off x="3349256" y="246223"/>
            <a:ext cx="8004544" cy="595574"/>
          </a:xfrm>
          <a:prstGeom prst="rect">
            <a:avLst/>
          </a:prstGeom>
        </p:spPr>
        <p:txBody>
          <a:bodyPr vert="horz" lIns="91440" tIns="45720" rIns="91440" bIns="45720" rtlCol="0" anchor="ctr">
            <a:noAutofit/>
          </a:bodyPr>
          <a:lstStyle>
            <a:lvl1pPr algn="r">
              <a:defRPr sz="3200"/>
            </a:lvl1pPr>
          </a:lstStyle>
          <a:p>
            <a:r>
              <a:rPr lang="en-US"/>
              <a:t>Click to edit Master title style</a:t>
            </a:r>
          </a:p>
        </p:txBody>
      </p:sp>
      <p:sp>
        <p:nvSpPr>
          <p:cNvPr id="7" name="Footer Placeholder 4"/>
          <p:cNvSpPr txBox="1">
            <a:spLocks/>
          </p:cNvSpPr>
          <p:nvPr/>
        </p:nvSpPr>
        <p:spPr>
          <a:xfrm>
            <a:off x="4037076" y="0"/>
            <a:ext cx="4114800" cy="365125"/>
          </a:xfrm>
          <a:prstGeom prst="rect">
            <a:avLst/>
          </a:prstGeom>
        </p:spPr>
        <p:txBody>
          <a:bodyPr anchor="t"/>
          <a:lstStyle>
            <a:defPPr>
              <a:defRPr lang="en-US"/>
            </a:defPPr>
            <a:lvl1pPr marL="0" algn="ctr"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UNCLASSIFIED</a:t>
            </a:r>
          </a:p>
        </p:txBody>
      </p:sp>
      <p:sp>
        <p:nvSpPr>
          <p:cNvPr id="2" name="hcSlideMaster.2_Title and ContentHeader"/>
          <p:cNvSpPr txBox="1"/>
          <p:nvPr/>
        </p:nvSpPr>
        <p:spPr>
          <a:xfrm>
            <a:off x="0" y="0"/>
            <a:ext cx="12192000" cy="369332"/>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1224265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0.xml"/><Relationship Id="rId7"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696579-403A-2D49-854A-F302A0CCD307}"/>
              </a:ext>
            </a:extLst>
          </p:cNvPr>
          <p:cNvSpPr>
            <a:spLocks noGrp="1"/>
          </p:cNvSpPr>
          <p:nvPr>
            <p:ph type="title"/>
          </p:nvPr>
        </p:nvSpPr>
        <p:spPr>
          <a:xfrm>
            <a:off x="1902938" y="103063"/>
            <a:ext cx="9895479" cy="966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4BA885-C88A-8443-BEC5-6285044E51FE}"/>
              </a:ext>
            </a:extLst>
          </p:cNvPr>
          <p:cNvSpPr>
            <a:spLocks noGrp="1"/>
          </p:cNvSpPr>
          <p:nvPr>
            <p:ph type="body" idx="1"/>
          </p:nvPr>
        </p:nvSpPr>
        <p:spPr>
          <a:xfrm>
            <a:off x="838201" y="1330036"/>
            <a:ext cx="11082250" cy="524533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B9C69BE9-79B8-3444-86D7-BD0CDEB294EB}"/>
              </a:ext>
            </a:extLst>
          </p:cNvPr>
          <p:cNvSpPr/>
          <p:nvPr/>
        </p:nvSpPr>
        <p:spPr>
          <a:xfrm>
            <a:off x="-22295" y="-12358"/>
            <a:ext cx="407504" cy="6885432"/>
          </a:xfrm>
          <a:prstGeom prst="rect">
            <a:avLst/>
          </a:prstGeom>
          <a:solidFill>
            <a:srgbClr val="ACAE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 name="Rectangle 7">
            <a:extLst>
              <a:ext uri="{FF2B5EF4-FFF2-40B4-BE49-F238E27FC236}">
                <a16:creationId xmlns:a16="http://schemas.microsoft.com/office/drawing/2014/main" id="{5AB7603F-716A-7640-8650-BC1C2787F571}"/>
              </a:ext>
            </a:extLst>
          </p:cNvPr>
          <p:cNvSpPr/>
          <p:nvPr/>
        </p:nvSpPr>
        <p:spPr>
          <a:xfrm>
            <a:off x="393583" y="-8241"/>
            <a:ext cx="150116" cy="6885432"/>
          </a:xfrm>
          <a:prstGeom prst="rect">
            <a:avLst/>
          </a:prstGeom>
          <a:solidFill>
            <a:srgbClr val="2D7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Slide Number Placeholder 5">
            <a:extLst>
              <a:ext uri="{FF2B5EF4-FFF2-40B4-BE49-F238E27FC236}">
                <a16:creationId xmlns:a16="http://schemas.microsoft.com/office/drawing/2014/main" id="{4C80CB11-A8CB-9B44-B1BE-A61179558FE6}"/>
              </a:ext>
            </a:extLst>
          </p:cNvPr>
          <p:cNvSpPr>
            <a:spLocks noGrp="1"/>
          </p:cNvSpPr>
          <p:nvPr>
            <p:ph type="sldNum" sz="quarter" idx="4"/>
          </p:nvPr>
        </p:nvSpPr>
        <p:spPr>
          <a:xfrm>
            <a:off x="-125972" y="6476834"/>
            <a:ext cx="531119" cy="365125"/>
          </a:xfrm>
          <a:prstGeom prst="rect">
            <a:avLst/>
          </a:prstGeom>
        </p:spPr>
        <p:txBody>
          <a:bodyPr vert="horz" lIns="91440" tIns="45720" rIns="91440" bIns="45720" rtlCol="0" anchor="ctr"/>
          <a:lstStyle>
            <a:lvl1pPr algn="r">
              <a:defRPr sz="14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B65E7EDF-9339-DF44-A240-6BDBFF05048D}" type="slidenum">
              <a:rPr lang="en-US" smtClean="0"/>
              <a:pPr/>
              <a:t>‹#›</a:t>
            </a:fld>
            <a:endParaRPr lang="en-US" dirty="0"/>
          </a:p>
        </p:txBody>
      </p:sp>
      <p:pic>
        <p:nvPicPr>
          <p:cNvPr id="10" name="Picture 9" descr="A picture containing logo&#10;&#10;Description automatically generated">
            <a:extLst>
              <a:ext uri="{FF2B5EF4-FFF2-40B4-BE49-F238E27FC236}">
                <a16:creationId xmlns:a16="http://schemas.microsoft.com/office/drawing/2014/main" id="{F53DB1AD-80EE-3140-B163-9C553C8105AA}"/>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748641" y="154644"/>
            <a:ext cx="949359" cy="863540"/>
          </a:xfrm>
          <a:prstGeom prst="rect">
            <a:avLst/>
          </a:prstGeom>
        </p:spPr>
      </p:pic>
      <p:sp>
        <p:nvSpPr>
          <p:cNvPr id="4" name="Footer Placeholder 3">
            <a:extLst>
              <a:ext uri="{FF2B5EF4-FFF2-40B4-BE49-F238E27FC236}">
                <a16:creationId xmlns:a16="http://schemas.microsoft.com/office/drawing/2014/main" id="{01336DD9-CF32-03E8-6E86-C4A3333DD175}"/>
              </a:ext>
            </a:extLst>
          </p:cNvPr>
          <p:cNvSpPr>
            <a:spLocks noGrp="1"/>
          </p:cNvSpPr>
          <p:nvPr>
            <p:ph type="ftr" sz="quarter" idx="3"/>
          </p:nvPr>
        </p:nvSpPr>
        <p:spPr>
          <a:xfrm>
            <a:off x="4038600" y="6604088"/>
            <a:ext cx="4114800" cy="228600"/>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rgbClr val="164472"/>
                </a:solidFill>
                <a:latin typeface="+mn-lt"/>
                <a:ea typeface="Helvetica Neue" panose="02000503000000020004" pitchFamily="2" charset="0"/>
                <a:cs typeface="Helvetica Neue" panose="0200050300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 2024 Center for Integrated Cognition</a:t>
            </a:r>
            <a:endParaRPr lang="en-US" dirty="0"/>
          </a:p>
        </p:txBody>
      </p:sp>
      <p:sp>
        <p:nvSpPr>
          <p:cNvPr id="5" name="Rectangle 4">
            <a:extLst>
              <a:ext uri="{FF2B5EF4-FFF2-40B4-BE49-F238E27FC236}">
                <a16:creationId xmlns:a16="http://schemas.microsoft.com/office/drawing/2014/main" id="{B81BBF3B-CC09-E0B2-1A51-14F2114E2343}"/>
              </a:ext>
            </a:extLst>
          </p:cNvPr>
          <p:cNvSpPr/>
          <p:nvPr userDrawn="1"/>
        </p:nvSpPr>
        <p:spPr>
          <a:xfrm>
            <a:off x="-22295" y="-12358"/>
            <a:ext cx="407504" cy="6885432"/>
          </a:xfrm>
          <a:prstGeom prst="rect">
            <a:avLst/>
          </a:prstGeom>
          <a:solidFill>
            <a:srgbClr val="ACAE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 name="Rectangle 8">
            <a:extLst>
              <a:ext uri="{FF2B5EF4-FFF2-40B4-BE49-F238E27FC236}">
                <a16:creationId xmlns:a16="http://schemas.microsoft.com/office/drawing/2014/main" id="{03ABA724-E167-C156-8AC6-880A36BEC8A1}"/>
              </a:ext>
            </a:extLst>
          </p:cNvPr>
          <p:cNvSpPr/>
          <p:nvPr userDrawn="1"/>
        </p:nvSpPr>
        <p:spPr>
          <a:xfrm>
            <a:off x="393583" y="-8241"/>
            <a:ext cx="150116" cy="6885432"/>
          </a:xfrm>
          <a:prstGeom prst="rect">
            <a:avLst/>
          </a:prstGeom>
          <a:solidFill>
            <a:srgbClr val="2D7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11" name="Picture 10" descr="A picture containing logo&#10;&#10;Description automatically generated">
            <a:extLst>
              <a:ext uri="{FF2B5EF4-FFF2-40B4-BE49-F238E27FC236}">
                <a16:creationId xmlns:a16="http://schemas.microsoft.com/office/drawing/2014/main" id="{94364A85-A2E5-EA82-86D6-09D42CD44F45}"/>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a:stretch/>
        </p:blipFill>
        <p:spPr>
          <a:xfrm>
            <a:off x="748641" y="154644"/>
            <a:ext cx="949359" cy="863540"/>
          </a:xfrm>
          <a:prstGeom prst="rect">
            <a:avLst/>
          </a:prstGeom>
        </p:spPr>
      </p:pic>
    </p:spTree>
    <p:extLst>
      <p:ext uri="{BB962C8B-B14F-4D97-AF65-F5344CB8AC3E}">
        <p14:creationId xmlns:p14="http://schemas.microsoft.com/office/powerpoint/2010/main" val="914067404"/>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Lst>
  <p:hf hdr="0" ftr="0" dt="0"/>
  <p:txStyles>
    <p:titleStyle>
      <a:lvl1pPr algn="l" defTabSz="914377" rtl="0" eaLnBrk="1" latinLnBrk="0" hangingPunct="1">
        <a:lnSpc>
          <a:spcPct val="90000"/>
        </a:lnSpc>
        <a:spcBef>
          <a:spcPct val="0"/>
        </a:spcBef>
        <a:buNone/>
        <a:defRPr sz="4000" kern="1200">
          <a:solidFill>
            <a:srgbClr val="164472"/>
          </a:solidFill>
          <a:latin typeface="+mn-lt"/>
          <a:ea typeface="Helvetica Neue" panose="02000503000000020004" pitchFamily="2" charset="0"/>
          <a:cs typeface="Helvetica Neue" panose="02000503000000020004" pitchFamily="2"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164472"/>
          </a:solidFill>
          <a:latin typeface="+mn-lt"/>
          <a:ea typeface="Helvetica Neue" panose="02000503000000020004" pitchFamily="2" charset="0"/>
          <a:cs typeface="Helvetica Neue" panose="02000503000000020004" pitchFamily="2"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164472"/>
          </a:solidFill>
          <a:latin typeface="+mn-lt"/>
          <a:ea typeface="Helvetica Neue" panose="02000503000000020004" pitchFamily="2" charset="0"/>
          <a:cs typeface="Helvetica Neue" panose="02000503000000020004" pitchFamily="2"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164472"/>
          </a:solidFill>
          <a:latin typeface="+mn-lt"/>
          <a:ea typeface="Helvetica Neue" panose="02000503000000020004" pitchFamily="2" charset="0"/>
          <a:cs typeface="Helvetica Neue" panose="02000503000000020004" pitchFamily="2"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164472"/>
          </a:solidFill>
          <a:latin typeface="+mn-lt"/>
          <a:ea typeface="Helvetica Neue" panose="02000503000000020004" pitchFamily="2" charset="0"/>
          <a:cs typeface="Helvetica Neue" panose="02000503000000020004" pitchFamily="2"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164472"/>
          </a:solidFill>
          <a:latin typeface="+mn-lt"/>
          <a:ea typeface="Helvetica Neue" panose="02000503000000020004" pitchFamily="2" charset="0"/>
          <a:cs typeface="Helvetica Neue" panose="02000503000000020004" pitchFamily="2"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0"/>
            <a:ext cx="12188952" cy="6858000"/>
          </a:xfrm>
          <a:prstGeom prst="rect">
            <a:avLst/>
          </a:prstGeom>
        </p:spPr>
      </p:pic>
      <p:grpSp>
        <p:nvGrpSpPr>
          <p:cNvPr id="3" name="Group 2"/>
          <p:cNvGrpSpPr/>
          <p:nvPr/>
        </p:nvGrpSpPr>
        <p:grpSpPr>
          <a:xfrm>
            <a:off x="-2463023" y="0"/>
            <a:ext cx="2234926" cy="6858000"/>
            <a:chOff x="-2913321" y="-642794"/>
            <a:chExt cx="2743200" cy="7500793"/>
          </a:xfrm>
        </p:grpSpPr>
        <p:sp>
          <p:nvSpPr>
            <p:cNvPr id="4" name="Rectangle 3"/>
            <p:cNvSpPr/>
            <p:nvPr userDrawn="1"/>
          </p:nvSpPr>
          <p:spPr>
            <a:xfrm>
              <a:off x="-2913321" y="-642794"/>
              <a:ext cx="2743200" cy="7500793"/>
            </a:xfrm>
            <a:prstGeom prst="rect">
              <a:avLst/>
            </a:prstGeom>
            <a:noFill/>
            <a:ln w="19050" cap="flat" cmpd="sng" algn="ctr">
              <a:solidFill>
                <a:srgbClr val="5B9BD5">
                  <a:shade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5" name="TextBox 4"/>
            <p:cNvSpPr txBox="1"/>
            <p:nvPr userDrawn="1"/>
          </p:nvSpPr>
          <p:spPr>
            <a:xfrm>
              <a:off x="-2801679" y="-642793"/>
              <a:ext cx="2519916" cy="34672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0000"/>
                  </a:solidFill>
                  <a:effectLst/>
                  <a:uLnTx/>
                  <a:uFillTx/>
                </a:rPr>
                <a:t>ARL Slide Formatting Info</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00" b="1" i="0" u="none" strike="noStrike" kern="0" cap="none" spc="0" normalizeH="0" baseline="0" noProof="0">
                  <a:ln>
                    <a:noFill/>
                  </a:ln>
                  <a:solidFill>
                    <a:srgbClr val="000000"/>
                  </a:solidFill>
                  <a:effectLst/>
                  <a:uLnTx/>
                  <a:uFillTx/>
                </a:rPr>
                <a:t>This information will not print or be visible when presenting</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sng" strike="noStrike" kern="0" cap="none" spc="0" normalizeH="0" baseline="0" noProof="0">
                  <a:ln>
                    <a:noFill/>
                  </a:ln>
                  <a:solidFill>
                    <a:srgbClr val="000000"/>
                  </a:solidFill>
                  <a:effectLst/>
                  <a:uLnTx/>
                  <a:uFillTx/>
                </a:rPr>
                <a:t>Opening Slide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rPr>
                <a:t>Title Font: Calibri, Bold, 44, Caps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rPr>
                <a:t>Subtitle Font: Calibri, 36</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rPr>
                <a:t>Author Info: Calibri, 24</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rPr>
                <a:t>Date Info: Calibri, Italic, 24</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sng" strike="noStrike" kern="0" cap="none" spc="0" normalizeH="0" baseline="0" noProof="0">
                  <a:ln>
                    <a:noFill/>
                  </a:ln>
                  <a:solidFill>
                    <a:srgbClr val="000000"/>
                  </a:solidFill>
                  <a:effectLst/>
                  <a:uLnTx/>
                  <a:uFillTx/>
                </a:rPr>
                <a:t>Section Header Slides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rPr>
                <a:t>Title Font: Calibri, Bold, 36</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rPr>
                <a:t>Subtitle Font: Calibri, Italic, 24</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sng" strike="noStrike" kern="0" cap="none" spc="0" normalizeH="0" baseline="0" noProof="0">
                  <a:ln>
                    <a:noFill/>
                  </a:ln>
                  <a:solidFill>
                    <a:srgbClr val="000000"/>
                  </a:solidFill>
                  <a:effectLst/>
                  <a:uLnTx/>
                  <a:uFillTx/>
                </a:rPr>
                <a:t>Body Slides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rPr>
                <a:t>Header Font: Calibri, Bold, Caps, 36</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rPr>
                <a:t>Body Text: Calibri, 24</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rPr>
                <a:t>Bullet Text: Calibri, 18</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sng"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sng"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sng"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sng" strike="noStrike" kern="0" cap="none" spc="0" normalizeH="0" baseline="0" noProof="0">
                  <a:ln>
                    <a:noFill/>
                  </a:ln>
                  <a:solidFill>
                    <a:srgbClr val="000000"/>
                  </a:solidFill>
                  <a:effectLst/>
                  <a:uLnTx/>
                  <a:uFillTx/>
                </a:rPr>
                <a:t>RGB</a:t>
              </a:r>
            </a:p>
          </p:txBody>
        </p:sp>
        <p:sp>
          <p:nvSpPr>
            <p:cNvPr id="6" name="TextBox 5"/>
            <p:cNvSpPr txBox="1"/>
            <p:nvPr userDrawn="1"/>
          </p:nvSpPr>
          <p:spPr>
            <a:xfrm>
              <a:off x="-2735254" y="1839555"/>
              <a:ext cx="2286000" cy="504936"/>
            </a:xfrm>
            <a:prstGeom prst="rect">
              <a:avLst/>
            </a:prstGeom>
            <a:noFill/>
            <a:ln w="12700">
              <a:solidFill>
                <a:srgbClr val="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sng" strike="noStrike" kern="0" cap="none" spc="0" normalizeH="0" baseline="0" noProof="0">
                  <a:ln>
                    <a:noFill/>
                  </a:ln>
                  <a:solidFill>
                    <a:srgbClr val="000000"/>
                  </a:solidFill>
                  <a:effectLst/>
                  <a:uLnTx/>
                  <a:uFillTx/>
                </a:rPr>
                <a:t>Outline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1" u="none" strike="noStrike" kern="0" cap="none" spc="0" normalizeH="0" baseline="0" noProof="0">
                  <a:ln>
                    <a:noFill/>
                  </a:ln>
                  <a:solidFill>
                    <a:srgbClr val="000000"/>
                  </a:solidFill>
                  <a:effectLst/>
                  <a:uLnTx/>
                  <a:uFillTx/>
                </a:rPr>
                <a:t>(use sparingly)</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rPr>
                <a:t>Black, 1 pt.</a:t>
              </a:r>
            </a:p>
          </p:txBody>
        </p:sp>
        <p:sp>
          <p:nvSpPr>
            <p:cNvPr id="7" name="Rectangle 6"/>
            <p:cNvSpPr/>
            <p:nvPr userDrawn="1"/>
          </p:nvSpPr>
          <p:spPr>
            <a:xfrm>
              <a:off x="-2684721" y="3188847"/>
              <a:ext cx="2286000" cy="365760"/>
            </a:xfrm>
            <a:prstGeom prst="rect">
              <a:avLst/>
            </a:prstGeom>
            <a:solidFill>
              <a:srgbClr val="000000"/>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Calibri" panose="020F0502020204030204"/>
                  <a:ea typeface=""/>
                  <a:cs typeface=""/>
                </a:rPr>
                <a:t>Black:	0   0   0</a:t>
              </a:r>
            </a:p>
          </p:txBody>
        </p:sp>
        <p:sp>
          <p:nvSpPr>
            <p:cNvPr id="8" name="Rectangle 7"/>
            <p:cNvSpPr/>
            <p:nvPr userDrawn="1"/>
          </p:nvSpPr>
          <p:spPr>
            <a:xfrm>
              <a:off x="-2684721" y="3649592"/>
              <a:ext cx="2286000" cy="365760"/>
            </a:xfrm>
            <a:prstGeom prst="rect">
              <a:avLst/>
            </a:prstGeom>
            <a:solidFill>
              <a:srgbClr val="FFFFFF"/>
            </a:solidFill>
            <a:ln w="12700" cap="flat" cmpd="sng" algn="ctr">
              <a:solidFill>
                <a:srgbClr val="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Calibri" panose="020F0502020204030204"/>
                  <a:ea typeface=""/>
                  <a:cs typeface=""/>
                </a:rPr>
                <a:t>White:	255 255 255</a:t>
              </a:r>
            </a:p>
          </p:txBody>
        </p:sp>
        <p:sp>
          <p:nvSpPr>
            <p:cNvPr id="9" name="Rectangle 8"/>
            <p:cNvSpPr/>
            <p:nvPr userDrawn="1"/>
          </p:nvSpPr>
          <p:spPr>
            <a:xfrm>
              <a:off x="-2684721" y="4110337"/>
              <a:ext cx="2286000" cy="365760"/>
            </a:xfrm>
            <a:prstGeom prst="rect">
              <a:avLst/>
            </a:prstGeom>
            <a:solidFill>
              <a:srgbClr val="44546A"/>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Calibri" panose="020F0502020204030204"/>
                  <a:ea typeface=""/>
                  <a:cs typeface=""/>
                </a:rPr>
                <a:t>Gray/Blue</a:t>
              </a:r>
              <a:r>
                <a:rPr kumimoji="0" lang="en-US" sz="1050" b="0" i="0" u="none" strike="noStrike" kern="0" cap="none" spc="0" normalizeH="0" baseline="0" noProof="0">
                  <a:ln>
                    <a:noFill/>
                  </a:ln>
                  <a:solidFill>
                    <a:srgbClr val="FFFFFF"/>
                  </a:solidFill>
                  <a:effectLst/>
                  <a:uLnTx/>
                  <a:uFillTx/>
                  <a:latin typeface="Calibri" panose="020F0502020204030204"/>
                  <a:ea typeface=""/>
                  <a:cs typeface=""/>
                </a:rPr>
                <a:t>:	68   84  106</a:t>
              </a:r>
            </a:p>
          </p:txBody>
        </p:sp>
        <p:sp>
          <p:nvSpPr>
            <p:cNvPr id="10" name="Rectangle 9"/>
            <p:cNvSpPr/>
            <p:nvPr userDrawn="1"/>
          </p:nvSpPr>
          <p:spPr>
            <a:xfrm>
              <a:off x="-2684721" y="4571296"/>
              <a:ext cx="2286000" cy="365760"/>
            </a:xfrm>
            <a:prstGeom prst="rect">
              <a:avLst/>
            </a:prstGeom>
            <a:solidFill>
              <a:srgbClr val="E7E6E6"/>
            </a:solidFill>
            <a:ln w="12700" cap="flat" cmpd="sng" algn="ctr">
              <a:solidFill>
                <a:srgbClr val="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Calibri" panose="020F0502020204030204"/>
                  <a:ea typeface=""/>
                  <a:cs typeface=""/>
                </a:rPr>
                <a:t>Light Gray</a:t>
              </a:r>
              <a:r>
                <a:rPr kumimoji="0" lang="en-US" sz="1050" b="0" i="0" u="none" strike="noStrike" kern="0" cap="none" spc="0" normalizeH="0" baseline="0" noProof="0">
                  <a:ln>
                    <a:noFill/>
                  </a:ln>
                  <a:solidFill>
                    <a:srgbClr val="000000"/>
                  </a:solidFill>
                  <a:effectLst/>
                  <a:uLnTx/>
                  <a:uFillTx/>
                  <a:latin typeface="Calibri" panose="020F0502020204030204"/>
                  <a:ea typeface=""/>
                  <a:cs typeface=""/>
                </a:rPr>
                <a:t>:	230 230 230</a:t>
              </a:r>
            </a:p>
          </p:txBody>
        </p:sp>
        <p:sp>
          <p:nvSpPr>
            <p:cNvPr id="11" name="Rectangle 10"/>
            <p:cNvSpPr/>
            <p:nvPr userDrawn="1"/>
          </p:nvSpPr>
          <p:spPr>
            <a:xfrm>
              <a:off x="-2684721" y="5032255"/>
              <a:ext cx="2286000" cy="365760"/>
            </a:xfrm>
            <a:prstGeom prst="rect">
              <a:avLst/>
            </a:prstGeom>
            <a:solidFill>
              <a:srgbClr val="5B9BD5"/>
            </a:solidFill>
            <a:ln w="12700" cap="flat" cmpd="sng" algn="ctr">
              <a:solidFill>
                <a:srgbClr val="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Calibri" panose="020F0502020204030204"/>
                  <a:ea typeface=""/>
                  <a:cs typeface=""/>
                </a:rPr>
                <a:t>Light Blue</a:t>
              </a:r>
              <a:r>
                <a:rPr kumimoji="0" lang="en-US" sz="1050" b="0" i="0" u="none" strike="noStrike" kern="0" cap="none" spc="0" normalizeH="0" baseline="0" noProof="0">
                  <a:ln>
                    <a:noFill/>
                  </a:ln>
                  <a:solidFill>
                    <a:srgbClr val="000000"/>
                  </a:solidFill>
                  <a:effectLst/>
                  <a:uLnTx/>
                  <a:uFillTx/>
                  <a:latin typeface="Calibri" panose="020F0502020204030204"/>
                  <a:ea typeface=""/>
                  <a:cs typeface=""/>
                </a:rPr>
                <a:t>:	91  155  213</a:t>
              </a:r>
            </a:p>
          </p:txBody>
        </p:sp>
        <p:sp>
          <p:nvSpPr>
            <p:cNvPr id="12" name="Rectangle 11"/>
            <p:cNvSpPr/>
            <p:nvPr userDrawn="1"/>
          </p:nvSpPr>
          <p:spPr>
            <a:xfrm>
              <a:off x="-2684721" y="5493214"/>
              <a:ext cx="2286000" cy="365760"/>
            </a:xfrm>
            <a:prstGeom prst="rect">
              <a:avLst/>
            </a:prstGeom>
            <a:solidFill>
              <a:srgbClr val="424242"/>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Calibri" panose="020F0502020204030204"/>
                  <a:ea typeface=""/>
                  <a:cs typeface=""/>
                </a:rPr>
                <a:t>Dark Gray</a:t>
              </a:r>
              <a:r>
                <a:rPr kumimoji="0" lang="en-US" sz="1050" b="0" i="0" u="none" strike="noStrike" kern="0" cap="none" spc="0" normalizeH="0" baseline="0" noProof="0">
                  <a:ln>
                    <a:noFill/>
                  </a:ln>
                  <a:solidFill>
                    <a:srgbClr val="FFFFFF"/>
                  </a:solidFill>
                  <a:effectLst/>
                  <a:uLnTx/>
                  <a:uFillTx/>
                  <a:latin typeface="Calibri" panose="020F0502020204030204"/>
                  <a:ea typeface=""/>
                  <a:cs typeface=""/>
                </a:rPr>
                <a:t>:	66   66   66</a:t>
              </a:r>
            </a:p>
          </p:txBody>
        </p:sp>
        <p:sp>
          <p:nvSpPr>
            <p:cNvPr id="13" name="Rectangle 12"/>
            <p:cNvSpPr/>
            <p:nvPr userDrawn="1"/>
          </p:nvSpPr>
          <p:spPr>
            <a:xfrm>
              <a:off x="-2684721" y="5954173"/>
              <a:ext cx="2286000" cy="365760"/>
            </a:xfrm>
            <a:prstGeom prst="rect">
              <a:avLst/>
            </a:prstGeom>
            <a:solidFill>
              <a:srgbClr val="00599E"/>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Calibri" panose="020F0502020204030204"/>
                  <a:ea typeface=""/>
                  <a:cs typeface=""/>
                </a:rPr>
                <a:t>PSU Blue</a:t>
              </a:r>
              <a:r>
                <a:rPr kumimoji="0" lang="en-US" sz="1050" b="0" i="0" u="none" strike="noStrike" kern="0" cap="none" spc="0" normalizeH="0" baseline="0" noProof="0">
                  <a:ln>
                    <a:noFill/>
                  </a:ln>
                  <a:solidFill>
                    <a:srgbClr val="FFFFFF"/>
                  </a:solidFill>
                  <a:effectLst/>
                  <a:uLnTx/>
                  <a:uFillTx/>
                  <a:latin typeface="Calibri" panose="020F0502020204030204"/>
                  <a:ea typeface=""/>
                  <a:cs typeface=""/>
                </a:rPr>
                <a:t>:	 0    89   158</a:t>
              </a:r>
            </a:p>
          </p:txBody>
        </p:sp>
        <p:sp>
          <p:nvSpPr>
            <p:cNvPr id="14" name="Rectangle 13"/>
            <p:cNvSpPr/>
            <p:nvPr userDrawn="1"/>
          </p:nvSpPr>
          <p:spPr>
            <a:xfrm>
              <a:off x="-2684721" y="6403581"/>
              <a:ext cx="2286000" cy="365760"/>
            </a:xfrm>
            <a:prstGeom prst="rect">
              <a:avLst/>
            </a:prstGeom>
            <a:solidFill>
              <a:srgbClr val="777779"/>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Calibri" panose="020F0502020204030204"/>
                  <a:ea typeface=""/>
                  <a:cs typeface=""/>
                </a:rPr>
                <a:t>Med Gray</a:t>
              </a:r>
              <a:r>
                <a:rPr kumimoji="0" lang="en-US" sz="1050" b="0" i="0" u="none" strike="noStrike" kern="0" cap="none" spc="0" normalizeH="0" baseline="0" noProof="0">
                  <a:ln>
                    <a:noFill/>
                  </a:ln>
                  <a:solidFill>
                    <a:srgbClr val="FFFFFF"/>
                  </a:solidFill>
                  <a:effectLst/>
                  <a:uLnTx/>
                  <a:uFillTx/>
                  <a:latin typeface="Calibri" panose="020F0502020204030204"/>
                  <a:ea typeface=""/>
                  <a:cs typeface=""/>
                </a:rPr>
                <a:t>:	100 100 100</a:t>
              </a:r>
            </a:p>
          </p:txBody>
        </p:sp>
      </p:grpSp>
      <p:sp>
        <p:nvSpPr>
          <p:cNvPr id="15" name="Rectangle 14">
            <a:extLst>
              <a:ext uri="{FF2B5EF4-FFF2-40B4-BE49-F238E27FC236}">
                <a16:creationId xmlns:a16="http://schemas.microsoft.com/office/drawing/2014/main" id="{0948DD49-AF90-1CEA-382A-A546567E84BC}"/>
              </a:ext>
            </a:extLst>
          </p:cNvPr>
          <p:cNvSpPr/>
          <p:nvPr/>
        </p:nvSpPr>
        <p:spPr>
          <a:xfrm>
            <a:off x="-22295" y="-12358"/>
            <a:ext cx="407504" cy="6885432"/>
          </a:xfrm>
          <a:prstGeom prst="rect">
            <a:avLst/>
          </a:prstGeom>
          <a:solidFill>
            <a:srgbClr val="ACAE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a:extLst>
              <a:ext uri="{FF2B5EF4-FFF2-40B4-BE49-F238E27FC236}">
                <a16:creationId xmlns:a16="http://schemas.microsoft.com/office/drawing/2014/main" id="{39F78BD7-AA35-807D-AB7A-4B98283D4CDD}"/>
              </a:ext>
            </a:extLst>
          </p:cNvPr>
          <p:cNvSpPr/>
          <p:nvPr/>
        </p:nvSpPr>
        <p:spPr>
          <a:xfrm>
            <a:off x="393583" y="-8241"/>
            <a:ext cx="150116" cy="6885432"/>
          </a:xfrm>
          <a:prstGeom prst="rect">
            <a:avLst/>
          </a:prstGeom>
          <a:solidFill>
            <a:srgbClr val="2D7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053322485"/>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696579-403A-2D49-854A-F302A0CCD307}"/>
              </a:ext>
            </a:extLst>
          </p:cNvPr>
          <p:cNvSpPr>
            <a:spLocks noGrp="1"/>
          </p:cNvSpPr>
          <p:nvPr>
            <p:ph type="title"/>
          </p:nvPr>
        </p:nvSpPr>
        <p:spPr>
          <a:xfrm>
            <a:off x="1902938" y="103063"/>
            <a:ext cx="9895479" cy="966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4BA885-C88A-8443-BEC5-6285044E51FE}"/>
              </a:ext>
            </a:extLst>
          </p:cNvPr>
          <p:cNvSpPr>
            <a:spLocks noGrp="1"/>
          </p:cNvSpPr>
          <p:nvPr>
            <p:ph type="body" idx="1"/>
          </p:nvPr>
        </p:nvSpPr>
        <p:spPr>
          <a:xfrm>
            <a:off x="838201" y="1330036"/>
            <a:ext cx="11082250" cy="524533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B9C69BE9-79B8-3444-86D7-BD0CDEB294EB}"/>
              </a:ext>
            </a:extLst>
          </p:cNvPr>
          <p:cNvSpPr/>
          <p:nvPr/>
        </p:nvSpPr>
        <p:spPr>
          <a:xfrm>
            <a:off x="-22295" y="-12358"/>
            <a:ext cx="407504" cy="6885432"/>
          </a:xfrm>
          <a:prstGeom prst="rect">
            <a:avLst/>
          </a:prstGeom>
          <a:solidFill>
            <a:srgbClr val="ACAE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 name="Rectangle 7">
            <a:extLst>
              <a:ext uri="{FF2B5EF4-FFF2-40B4-BE49-F238E27FC236}">
                <a16:creationId xmlns:a16="http://schemas.microsoft.com/office/drawing/2014/main" id="{5AB7603F-716A-7640-8650-BC1C2787F571}"/>
              </a:ext>
            </a:extLst>
          </p:cNvPr>
          <p:cNvSpPr/>
          <p:nvPr/>
        </p:nvSpPr>
        <p:spPr>
          <a:xfrm>
            <a:off x="393583" y="-8241"/>
            <a:ext cx="150116" cy="6885432"/>
          </a:xfrm>
          <a:prstGeom prst="rect">
            <a:avLst/>
          </a:prstGeom>
          <a:solidFill>
            <a:srgbClr val="2D7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Slide Number Placeholder 5">
            <a:extLst>
              <a:ext uri="{FF2B5EF4-FFF2-40B4-BE49-F238E27FC236}">
                <a16:creationId xmlns:a16="http://schemas.microsoft.com/office/drawing/2014/main" id="{4C80CB11-A8CB-9B44-B1BE-A61179558FE6}"/>
              </a:ext>
            </a:extLst>
          </p:cNvPr>
          <p:cNvSpPr>
            <a:spLocks noGrp="1"/>
          </p:cNvSpPr>
          <p:nvPr>
            <p:ph type="sldNum" sz="quarter" idx="4"/>
          </p:nvPr>
        </p:nvSpPr>
        <p:spPr>
          <a:xfrm>
            <a:off x="-125972" y="6476834"/>
            <a:ext cx="531119" cy="365125"/>
          </a:xfrm>
          <a:prstGeom prst="rect">
            <a:avLst/>
          </a:prstGeom>
        </p:spPr>
        <p:txBody>
          <a:bodyPr vert="horz" lIns="91440" tIns="45720" rIns="91440" bIns="45720" rtlCol="0" anchor="ctr"/>
          <a:lstStyle>
            <a:lvl1pPr algn="r">
              <a:defRPr sz="14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55008870-CB36-4A6B-A23E-AA8267A586CD}" type="slidenum">
              <a:rPr lang="en-US" smtClean="0"/>
              <a:t>‹#›</a:t>
            </a:fld>
            <a:endParaRPr lang="en-US"/>
          </a:p>
        </p:txBody>
      </p:sp>
      <p:pic>
        <p:nvPicPr>
          <p:cNvPr id="10" name="Picture 9" descr="A picture containing logo&#10;&#10;Description automatically generated">
            <a:extLst>
              <a:ext uri="{FF2B5EF4-FFF2-40B4-BE49-F238E27FC236}">
                <a16:creationId xmlns:a16="http://schemas.microsoft.com/office/drawing/2014/main" id="{F53DB1AD-80EE-3140-B163-9C553C8105AA}"/>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748641" y="154644"/>
            <a:ext cx="949359" cy="863540"/>
          </a:xfrm>
          <a:prstGeom prst="rect">
            <a:avLst/>
          </a:prstGeom>
        </p:spPr>
      </p:pic>
      <p:sp>
        <p:nvSpPr>
          <p:cNvPr id="4" name="Footer Placeholder 3">
            <a:extLst>
              <a:ext uri="{FF2B5EF4-FFF2-40B4-BE49-F238E27FC236}">
                <a16:creationId xmlns:a16="http://schemas.microsoft.com/office/drawing/2014/main" id="{01336DD9-CF32-03E8-6E86-C4A3333DD175}"/>
              </a:ext>
            </a:extLst>
          </p:cNvPr>
          <p:cNvSpPr>
            <a:spLocks noGrp="1"/>
          </p:cNvSpPr>
          <p:nvPr>
            <p:ph type="ftr" sz="quarter" idx="3"/>
          </p:nvPr>
        </p:nvSpPr>
        <p:spPr>
          <a:xfrm>
            <a:off x="4038600" y="6604088"/>
            <a:ext cx="4114800" cy="228600"/>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rgbClr val="164472"/>
                </a:solidFill>
                <a:latin typeface="+mn-lt"/>
                <a:ea typeface="Helvetica Neue" panose="02000503000000020004" pitchFamily="2" charset="0"/>
                <a:cs typeface="Helvetica Neue" panose="0200050300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727639863"/>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Lst>
  <p:txStyles>
    <p:titleStyle>
      <a:lvl1pPr algn="l" defTabSz="914377" rtl="0" eaLnBrk="1" latinLnBrk="0" hangingPunct="1">
        <a:lnSpc>
          <a:spcPct val="90000"/>
        </a:lnSpc>
        <a:spcBef>
          <a:spcPct val="0"/>
        </a:spcBef>
        <a:buNone/>
        <a:defRPr sz="4000" kern="1200">
          <a:solidFill>
            <a:srgbClr val="164472"/>
          </a:solidFill>
          <a:latin typeface="+mn-lt"/>
          <a:ea typeface="Helvetica Neue" panose="02000503000000020004" pitchFamily="2" charset="0"/>
          <a:cs typeface="Helvetica Neue" panose="02000503000000020004" pitchFamily="2"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164472"/>
          </a:solidFill>
          <a:latin typeface="+mn-lt"/>
          <a:ea typeface="Helvetica Neue" panose="02000503000000020004" pitchFamily="2" charset="0"/>
          <a:cs typeface="Helvetica Neue" panose="02000503000000020004" pitchFamily="2"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164472"/>
          </a:solidFill>
          <a:latin typeface="+mn-lt"/>
          <a:ea typeface="Helvetica Neue" panose="02000503000000020004" pitchFamily="2" charset="0"/>
          <a:cs typeface="Helvetica Neue" panose="02000503000000020004" pitchFamily="2"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164472"/>
          </a:solidFill>
          <a:latin typeface="+mn-lt"/>
          <a:ea typeface="Helvetica Neue" panose="02000503000000020004" pitchFamily="2" charset="0"/>
          <a:cs typeface="Helvetica Neue" panose="02000503000000020004" pitchFamily="2"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164472"/>
          </a:solidFill>
          <a:latin typeface="+mn-lt"/>
          <a:ea typeface="Helvetica Neue" panose="02000503000000020004" pitchFamily="2" charset="0"/>
          <a:cs typeface="Helvetica Neue" panose="02000503000000020004" pitchFamily="2"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164472"/>
          </a:solidFill>
          <a:latin typeface="+mn-lt"/>
          <a:ea typeface="Helvetica Neue" panose="02000503000000020004" pitchFamily="2" charset="0"/>
          <a:cs typeface="Helvetica Neue" panose="02000503000000020004" pitchFamily="2"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300D3-8C13-3748-A9A7-B688F6C88AFA}"/>
              </a:ext>
            </a:extLst>
          </p:cNvPr>
          <p:cNvSpPr>
            <a:spLocks noGrp="1"/>
          </p:cNvSpPr>
          <p:nvPr>
            <p:ph type="title"/>
          </p:nvPr>
        </p:nvSpPr>
        <p:spPr>
          <a:xfrm>
            <a:off x="1590420" y="13552"/>
            <a:ext cx="10393854" cy="1197628"/>
          </a:xfrm>
        </p:spPr>
        <p:txBody>
          <a:bodyPr anchor="ctr">
            <a:noAutofit/>
          </a:bodyPr>
          <a:lstStyle/>
          <a:p>
            <a:pPr>
              <a:lnSpc>
                <a:spcPct val="100000"/>
              </a:lnSpc>
            </a:pPr>
            <a:br>
              <a:rPr lang="en-US" b="1" noProof="1"/>
            </a:br>
            <a:r>
              <a:rPr lang="en-US" b="1" noProof="1"/>
              <a:t>Thor-Soar Agent</a:t>
            </a:r>
            <a:endParaRPr lang="en-US" sz="5400" b="1" dirty="0"/>
          </a:p>
        </p:txBody>
      </p:sp>
      <p:sp>
        <p:nvSpPr>
          <p:cNvPr id="4" name="Content Placeholder 3">
            <a:extLst>
              <a:ext uri="{FF2B5EF4-FFF2-40B4-BE49-F238E27FC236}">
                <a16:creationId xmlns:a16="http://schemas.microsoft.com/office/drawing/2014/main" id="{20EFD479-032F-23BD-6C6D-9EFBD087F1FC}"/>
              </a:ext>
            </a:extLst>
          </p:cNvPr>
          <p:cNvSpPr>
            <a:spLocks noGrp="1"/>
          </p:cNvSpPr>
          <p:nvPr>
            <p:ph idx="1"/>
          </p:nvPr>
        </p:nvSpPr>
        <p:spPr>
          <a:xfrm>
            <a:off x="1590420" y="2091059"/>
            <a:ext cx="10133350" cy="2616672"/>
          </a:xfrm>
          <a:solidFill>
            <a:schemeClr val="bg1"/>
          </a:solidFill>
          <a:ln>
            <a:noFill/>
          </a:ln>
          <a:effectLst/>
        </p:spPr>
        <p:txBody>
          <a:bodyPr>
            <a:normAutofit lnSpcReduction="10000"/>
          </a:bodyPr>
          <a:lstStyle/>
          <a:p>
            <a:pPr marL="0" indent="0">
              <a:lnSpc>
                <a:spcPct val="120000"/>
              </a:lnSpc>
              <a:spcBef>
                <a:spcPts val="0"/>
              </a:spcBef>
              <a:buNone/>
            </a:pPr>
            <a:r>
              <a:rPr lang="en-US" b="1" dirty="0"/>
              <a:t>John Laird</a:t>
            </a:r>
            <a:br>
              <a:rPr lang="en-US" sz="2400" dirty="0"/>
            </a:br>
            <a:r>
              <a:rPr lang="en-US" sz="2400" b="1" dirty="0"/>
              <a:t>Center for Integrated Cognition</a:t>
            </a:r>
          </a:p>
          <a:p>
            <a:pPr marL="0" indent="0">
              <a:lnSpc>
                <a:spcPct val="120000"/>
              </a:lnSpc>
              <a:spcBef>
                <a:spcPts val="0"/>
              </a:spcBef>
              <a:buNone/>
            </a:pPr>
            <a:r>
              <a:rPr lang="en-US" sz="1800" b="1" dirty="0"/>
              <a:t>https://integratedcognition.ai</a:t>
            </a:r>
            <a:br>
              <a:rPr lang="en-US" sz="1800" b="1" dirty="0"/>
            </a:br>
            <a:r>
              <a:rPr lang="en-US" sz="1800" b="1" dirty="0"/>
              <a:t>May 5, 2025</a:t>
            </a:r>
          </a:p>
          <a:p>
            <a:pPr marL="0" indent="0">
              <a:lnSpc>
                <a:spcPct val="120000"/>
              </a:lnSpc>
              <a:spcBef>
                <a:spcPts val="0"/>
              </a:spcBef>
              <a:buNone/>
            </a:pPr>
            <a:r>
              <a:rPr lang="en-US" sz="1800" b="1" dirty="0"/>
              <a:t>Lots of help from </a:t>
            </a:r>
          </a:p>
          <a:p>
            <a:pPr marL="0" indent="0">
              <a:lnSpc>
                <a:spcPct val="120000"/>
              </a:lnSpc>
              <a:spcBef>
                <a:spcPts val="0"/>
              </a:spcBef>
              <a:buNone/>
            </a:pPr>
            <a:r>
              <a:rPr lang="en-US" sz="1800" b="1" dirty="0"/>
              <a:t>Nathan Glenn and James Beyer </a:t>
            </a:r>
          </a:p>
          <a:p>
            <a:pPr marL="0" indent="0">
              <a:lnSpc>
                <a:spcPct val="120000"/>
              </a:lnSpc>
              <a:spcBef>
                <a:spcPts val="0"/>
              </a:spcBef>
              <a:buNone/>
            </a:pPr>
            <a:r>
              <a:rPr lang="en-US" sz="1800" b="1" dirty="0"/>
              <a:t>and rest of CIC</a:t>
            </a:r>
          </a:p>
        </p:txBody>
      </p:sp>
      <p:sp>
        <p:nvSpPr>
          <p:cNvPr id="3" name="Slide Number Placeholder 2">
            <a:extLst>
              <a:ext uri="{FF2B5EF4-FFF2-40B4-BE49-F238E27FC236}">
                <a16:creationId xmlns:a16="http://schemas.microsoft.com/office/drawing/2014/main" id="{3DBDAB78-7D69-8B21-E293-D10F27CB1729}"/>
              </a:ext>
            </a:extLst>
          </p:cNvPr>
          <p:cNvSpPr>
            <a:spLocks noGrp="1"/>
          </p:cNvSpPr>
          <p:nvPr>
            <p:ph type="sldNum" sz="quarter" idx="12"/>
          </p:nvPr>
        </p:nvSpPr>
        <p:spPr/>
        <p:txBody>
          <a:bodyPr/>
          <a:lstStyle/>
          <a:p>
            <a:fld id="{B65E7EDF-9339-DF44-A240-6BDBFF05048D}" type="slidenum">
              <a:rPr lang="en-US" smtClean="0"/>
              <a:pPr/>
              <a:t>1</a:t>
            </a:fld>
            <a:endParaRPr lang="en-US" dirty="0"/>
          </a:p>
        </p:txBody>
      </p:sp>
      <p:sp>
        <p:nvSpPr>
          <p:cNvPr id="5" name="Footer Placeholder 3">
            <a:extLst>
              <a:ext uri="{FF2B5EF4-FFF2-40B4-BE49-F238E27FC236}">
                <a16:creationId xmlns:a16="http://schemas.microsoft.com/office/drawing/2014/main" id="{41D404C6-6310-85BD-EA2D-B3DECFC543A5}"/>
              </a:ext>
            </a:extLst>
          </p:cNvPr>
          <p:cNvSpPr>
            <a:spLocks noGrp="1"/>
          </p:cNvSpPr>
          <p:nvPr>
            <p:ph type="ftr" sz="quarter" idx="11"/>
          </p:nvPr>
        </p:nvSpPr>
        <p:spPr>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rgbClr val="164472"/>
                </a:solidFill>
                <a:latin typeface="+mn-lt"/>
                <a:ea typeface="Helvetica Neue" panose="02000503000000020004" pitchFamily="2" charset="0"/>
                <a:cs typeface="Helvetica Neue" panose="0200050300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 2025 Center for Integrated Cognition</a:t>
            </a:r>
          </a:p>
        </p:txBody>
      </p:sp>
      <p:pic>
        <p:nvPicPr>
          <p:cNvPr id="8" name="Picture 7">
            <a:extLst>
              <a:ext uri="{FF2B5EF4-FFF2-40B4-BE49-F238E27FC236}">
                <a16:creationId xmlns:a16="http://schemas.microsoft.com/office/drawing/2014/main" id="{F7AEEC2C-4F42-A748-A3BC-A77CA1465E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0954" y="1556910"/>
            <a:ext cx="6390483" cy="5021662"/>
          </a:xfrm>
          <a:prstGeom prst="rect">
            <a:avLst/>
          </a:prstGeom>
        </p:spPr>
      </p:pic>
    </p:spTree>
    <p:extLst>
      <p:ext uri="{BB962C8B-B14F-4D97-AF65-F5344CB8AC3E}">
        <p14:creationId xmlns:p14="http://schemas.microsoft.com/office/powerpoint/2010/main" val="3288216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F27715B4-EFD3-5B55-053C-96E60DB033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5088" y="4401932"/>
            <a:ext cx="2212297" cy="1662149"/>
          </a:xfrm>
          <a:prstGeom prst="rect">
            <a:avLst/>
          </a:prstGeom>
        </p:spPr>
      </p:pic>
      <p:sp>
        <p:nvSpPr>
          <p:cNvPr id="2" name="Title 1">
            <a:extLst>
              <a:ext uri="{FF2B5EF4-FFF2-40B4-BE49-F238E27FC236}">
                <a16:creationId xmlns:a16="http://schemas.microsoft.com/office/drawing/2014/main" id="{ADB8BBD6-DC68-5B91-85AE-96EBFE86746A}"/>
              </a:ext>
            </a:extLst>
          </p:cNvPr>
          <p:cNvSpPr>
            <a:spLocks noGrp="1"/>
          </p:cNvSpPr>
          <p:nvPr>
            <p:ph type="title"/>
          </p:nvPr>
        </p:nvSpPr>
        <p:spPr/>
        <p:txBody>
          <a:bodyPr/>
          <a:lstStyle/>
          <a:p>
            <a:r>
              <a:rPr lang="en-US" dirty="0"/>
              <a:t>Means-ends Analysis</a:t>
            </a:r>
          </a:p>
        </p:txBody>
      </p:sp>
      <p:sp>
        <p:nvSpPr>
          <p:cNvPr id="4" name="Slide Number Placeholder 3">
            <a:extLst>
              <a:ext uri="{FF2B5EF4-FFF2-40B4-BE49-F238E27FC236}">
                <a16:creationId xmlns:a16="http://schemas.microsoft.com/office/drawing/2014/main" id="{690F4518-3BBE-7A6C-2208-01FB903DAB75}"/>
              </a:ext>
            </a:extLst>
          </p:cNvPr>
          <p:cNvSpPr>
            <a:spLocks noGrp="1"/>
          </p:cNvSpPr>
          <p:nvPr>
            <p:ph type="sldNum" sz="quarter" idx="12"/>
          </p:nvPr>
        </p:nvSpPr>
        <p:spPr/>
        <p:txBody>
          <a:bodyPr/>
          <a:lstStyle/>
          <a:p>
            <a:fld id="{B65E7EDF-9339-DF44-A240-6BDBFF05048D}" type="slidenum">
              <a:rPr lang="en-US" smtClean="0"/>
              <a:pPr/>
              <a:t>10</a:t>
            </a:fld>
            <a:endParaRPr lang="en-US" dirty="0"/>
          </a:p>
        </p:txBody>
      </p:sp>
      <p:sp>
        <p:nvSpPr>
          <p:cNvPr id="8" name="TextBox 7">
            <a:extLst>
              <a:ext uri="{FF2B5EF4-FFF2-40B4-BE49-F238E27FC236}">
                <a16:creationId xmlns:a16="http://schemas.microsoft.com/office/drawing/2014/main" id="{5EE05689-8EC3-35FA-C95E-77D2EFDBD9E3}"/>
              </a:ext>
            </a:extLst>
          </p:cNvPr>
          <p:cNvSpPr txBox="1"/>
          <p:nvPr/>
        </p:nvSpPr>
        <p:spPr>
          <a:xfrm>
            <a:off x="7144718" y="1372261"/>
            <a:ext cx="3750590" cy="646331"/>
          </a:xfrm>
          <a:prstGeom prst="rect">
            <a:avLst/>
          </a:prstGeom>
          <a:noFill/>
        </p:spPr>
        <p:txBody>
          <a:bodyPr wrap="square" rtlCol="0">
            <a:spAutoFit/>
          </a:bodyPr>
          <a:lstStyle/>
          <a:p>
            <a:pPr algn="ctr"/>
            <a:r>
              <a:rPr lang="en-US" dirty="0"/>
              <a:t>put-in proposal:</a:t>
            </a:r>
          </a:p>
          <a:p>
            <a:pPr algn="ctr"/>
            <a:r>
              <a:rPr lang="en-US" dirty="0"/>
              <a:t>(in &lt;obj1&gt; &lt;obj2&gt;)</a:t>
            </a:r>
          </a:p>
        </p:txBody>
      </p:sp>
      <p:cxnSp>
        <p:nvCxnSpPr>
          <p:cNvPr id="10" name="Straight Arrow Connector 9">
            <a:extLst>
              <a:ext uri="{FF2B5EF4-FFF2-40B4-BE49-F238E27FC236}">
                <a16:creationId xmlns:a16="http://schemas.microsoft.com/office/drawing/2014/main" id="{A0AE5514-1842-F9C7-ADBC-417204F09DB6}"/>
              </a:ext>
            </a:extLst>
          </p:cNvPr>
          <p:cNvCxnSpPr>
            <a:cxnSpLocks/>
            <a:stCxn id="8" idx="2"/>
          </p:cNvCxnSpPr>
          <p:nvPr/>
        </p:nvCxnSpPr>
        <p:spPr>
          <a:xfrm flipH="1">
            <a:off x="7532176" y="2018592"/>
            <a:ext cx="1487837" cy="499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0DBA1FD-9DA8-9856-DA96-A9CEC1BDB046}"/>
              </a:ext>
            </a:extLst>
          </p:cNvPr>
          <p:cNvCxnSpPr>
            <a:cxnSpLocks/>
            <a:stCxn id="8" idx="2"/>
          </p:cNvCxnSpPr>
          <p:nvPr/>
        </p:nvCxnSpPr>
        <p:spPr>
          <a:xfrm>
            <a:off x="9020013" y="2018592"/>
            <a:ext cx="0" cy="437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9106889-8C51-6CB2-C3DE-B1910F18D7D5}"/>
              </a:ext>
            </a:extLst>
          </p:cNvPr>
          <p:cNvCxnSpPr>
            <a:cxnSpLocks/>
            <a:stCxn id="8" idx="2"/>
          </p:cNvCxnSpPr>
          <p:nvPr/>
        </p:nvCxnSpPr>
        <p:spPr>
          <a:xfrm>
            <a:off x="9020013" y="2018592"/>
            <a:ext cx="1799096" cy="437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0DDBDEB-B83E-29E4-D3A0-79256EBC2064}"/>
              </a:ext>
            </a:extLst>
          </p:cNvPr>
          <p:cNvSpPr txBox="1"/>
          <p:nvPr/>
        </p:nvSpPr>
        <p:spPr>
          <a:xfrm>
            <a:off x="6444389" y="2466274"/>
            <a:ext cx="1797377" cy="369332"/>
          </a:xfrm>
          <a:prstGeom prst="rect">
            <a:avLst/>
          </a:prstGeom>
          <a:noFill/>
        </p:spPr>
        <p:txBody>
          <a:bodyPr wrap="square">
            <a:spAutoFit/>
          </a:bodyPr>
          <a:lstStyle/>
          <a:p>
            <a:pPr algn="ctr"/>
            <a:r>
              <a:rPr lang="en-US" i="1" dirty="0">
                <a:solidFill>
                  <a:srgbClr val="00B050"/>
                </a:solidFill>
              </a:rPr>
              <a:t>(open &lt;obj2&gt;)</a:t>
            </a:r>
          </a:p>
        </p:txBody>
      </p:sp>
      <p:sp>
        <p:nvSpPr>
          <p:cNvPr id="21" name="TextBox 20">
            <a:extLst>
              <a:ext uri="{FF2B5EF4-FFF2-40B4-BE49-F238E27FC236}">
                <a16:creationId xmlns:a16="http://schemas.microsoft.com/office/drawing/2014/main" id="{3DCF91B5-D9F1-28E2-4C8E-10FAC918AEA9}"/>
              </a:ext>
            </a:extLst>
          </p:cNvPr>
          <p:cNvSpPr txBox="1"/>
          <p:nvPr/>
        </p:nvSpPr>
        <p:spPr>
          <a:xfrm>
            <a:off x="8133704" y="2447624"/>
            <a:ext cx="2023175" cy="369332"/>
          </a:xfrm>
          <a:prstGeom prst="rect">
            <a:avLst/>
          </a:prstGeom>
          <a:noFill/>
        </p:spPr>
        <p:txBody>
          <a:bodyPr wrap="square">
            <a:spAutoFit/>
          </a:bodyPr>
          <a:lstStyle/>
          <a:p>
            <a:pPr algn="ctr"/>
            <a:r>
              <a:rPr lang="en-US" b="1" dirty="0">
                <a:solidFill>
                  <a:srgbClr val="0070C0"/>
                </a:solidFill>
              </a:rPr>
              <a:t>(holding &lt;obj1&gt;)</a:t>
            </a:r>
          </a:p>
        </p:txBody>
      </p:sp>
      <p:sp>
        <p:nvSpPr>
          <p:cNvPr id="22" name="TextBox 21">
            <a:extLst>
              <a:ext uri="{FF2B5EF4-FFF2-40B4-BE49-F238E27FC236}">
                <a16:creationId xmlns:a16="http://schemas.microsoft.com/office/drawing/2014/main" id="{FB3C20BB-62C6-52AD-D966-032981B2ADA5}"/>
              </a:ext>
            </a:extLst>
          </p:cNvPr>
          <p:cNvSpPr txBox="1"/>
          <p:nvPr/>
        </p:nvSpPr>
        <p:spPr>
          <a:xfrm>
            <a:off x="10027419" y="2438766"/>
            <a:ext cx="2239489" cy="369332"/>
          </a:xfrm>
          <a:prstGeom prst="rect">
            <a:avLst/>
          </a:prstGeom>
          <a:noFill/>
        </p:spPr>
        <p:txBody>
          <a:bodyPr wrap="square">
            <a:spAutoFit/>
          </a:bodyPr>
          <a:lstStyle/>
          <a:p>
            <a:pPr algn="ctr"/>
            <a:r>
              <a:rPr lang="en-US" i="1" dirty="0">
                <a:solidFill>
                  <a:srgbClr val="CC9900"/>
                </a:solidFill>
              </a:rPr>
              <a:t>(reachable &lt;obj2&gt;)</a:t>
            </a:r>
          </a:p>
        </p:txBody>
      </p:sp>
      <p:cxnSp>
        <p:nvCxnSpPr>
          <p:cNvPr id="23" name="Straight Arrow Connector 22">
            <a:extLst>
              <a:ext uri="{FF2B5EF4-FFF2-40B4-BE49-F238E27FC236}">
                <a16:creationId xmlns:a16="http://schemas.microsoft.com/office/drawing/2014/main" id="{259D0EDA-5F8F-4529-845D-1236D9898831}"/>
              </a:ext>
            </a:extLst>
          </p:cNvPr>
          <p:cNvCxnSpPr>
            <a:cxnSpLocks/>
            <a:endCxn id="24" idx="0"/>
          </p:cNvCxnSpPr>
          <p:nvPr/>
        </p:nvCxnSpPr>
        <p:spPr>
          <a:xfrm>
            <a:off x="9020013" y="2855501"/>
            <a:ext cx="0" cy="433821"/>
          </a:xfrm>
          <a:prstGeom prst="straightConnector1">
            <a:avLst/>
          </a:prstGeom>
          <a:ln>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E9B99AF-31B4-6183-7015-DC7405D4555C}"/>
              </a:ext>
            </a:extLst>
          </p:cNvPr>
          <p:cNvSpPr txBox="1"/>
          <p:nvPr/>
        </p:nvSpPr>
        <p:spPr>
          <a:xfrm>
            <a:off x="7144718" y="3289322"/>
            <a:ext cx="3750590" cy="646331"/>
          </a:xfrm>
          <a:prstGeom prst="rect">
            <a:avLst/>
          </a:prstGeom>
          <a:noFill/>
        </p:spPr>
        <p:txBody>
          <a:bodyPr wrap="square" rtlCol="0">
            <a:spAutoFit/>
          </a:bodyPr>
          <a:lstStyle/>
          <a:p>
            <a:pPr algn="ctr"/>
            <a:r>
              <a:rPr lang="en-US" dirty="0"/>
              <a:t>get-object proposal:</a:t>
            </a:r>
          </a:p>
          <a:p>
            <a:pPr algn="ctr"/>
            <a:r>
              <a:rPr lang="en-US" dirty="0"/>
              <a:t>(holding &lt;</a:t>
            </a:r>
            <a:r>
              <a:rPr lang="en-US" dirty="0" err="1"/>
              <a:t>objy</a:t>
            </a:r>
            <a:r>
              <a:rPr lang="en-US" dirty="0"/>
              <a:t>&gt;)</a:t>
            </a:r>
          </a:p>
        </p:txBody>
      </p:sp>
      <p:cxnSp>
        <p:nvCxnSpPr>
          <p:cNvPr id="25" name="Straight Arrow Connector 24">
            <a:extLst>
              <a:ext uri="{FF2B5EF4-FFF2-40B4-BE49-F238E27FC236}">
                <a16:creationId xmlns:a16="http://schemas.microsoft.com/office/drawing/2014/main" id="{F8B78E1C-80D3-A9FD-FF2D-3CA8B0037B42}"/>
              </a:ext>
            </a:extLst>
          </p:cNvPr>
          <p:cNvCxnSpPr>
            <a:cxnSpLocks/>
          </p:cNvCxnSpPr>
          <p:nvPr/>
        </p:nvCxnSpPr>
        <p:spPr>
          <a:xfrm flipH="1">
            <a:off x="7532176" y="3941294"/>
            <a:ext cx="1487837" cy="499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4F748E0-0404-EA8A-D3DD-E882A55F6632}"/>
              </a:ext>
            </a:extLst>
          </p:cNvPr>
          <p:cNvCxnSpPr>
            <a:cxnSpLocks/>
          </p:cNvCxnSpPr>
          <p:nvPr/>
        </p:nvCxnSpPr>
        <p:spPr>
          <a:xfrm>
            <a:off x="9020013" y="3941294"/>
            <a:ext cx="0" cy="437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B5F978C-482F-CE3A-EAA4-1B8273E2E0D1}"/>
              </a:ext>
            </a:extLst>
          </p:cNvPr>
          <p:cNvCxnSpPr>
            <a:cxnSpLocks/>
          </p:cNvCxnSpPr>
          <p:nvPr/>
        </p:nvCxnSpPr>
        <p:spPr>
          <a:xfrm>
            <a:off x="9023131" y="3943720"/>
            <a:ext cx="1799096" cy="4816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F612054-47E8-E6C1-8B99-9FA8C61BBBBF}"/>
              </a:ext>
            </a:extLst>
          </p:cNvPr>
          <p:cNvSpPr txBox="1"/>
          <p:nvPr/>
        </p:nvSpPr>
        <p:spPr>
          <a:xfrm>
            <a:off x="8119872" y="4346983"/>
            <a:ext cx="2274861" cy="369332"/>
          </a:xfrm>
          <a:prstGeom prst="rect">
            <a:avLst/>
          </a:prstGeom>
          <a:noFill/>
        </p:spPr>
        <p:txBody>
          <a:bodyPr wrap="square">
            <a:spAutoFit/>
          </a:bodyPr>
          <a:lstStyle/>
          <a:p>
            <a:pPr algn="ctr"/>
            <a:r>
              <a:rPr lang="en-US" b="1" dirty="0">
                <a:solidFill>
                  <a:srgbClr val="0070C0"/>
                </a:solidFill>
              </a:rPr>
              <a:t>(reachable &lt;</a:t>
            </a:r>
            <a:r>
              <a:rPr lang="en-US" b="1" dirty="0" err="1">
                <a:solidFill>
                  <a:srgbClr val="0070C0"/>
                </a:solidFill>
              </a:rPr>
              <a:t>objy</a:t>
            </a:r>
            <a:r>
              <a:rPr lang="en-US" b="1" dirty="0">
                <a:solidFill>
                  <a:srgbClr val="0070C0"/>
                </a:solidFill>
              </a:rPr>
              <a:t>&gt;)</a:t>
            </a:r>
          </a:p>
        </p:txBody>
      </p:sp>
      <p:sp>
        <p:nvSpPr>
          <p:cNvPr id="29" name="TextBox 28">
            <a:extLst>
              <a:ext uri="{FF2B5EF4-FFF2-40B4-BE49-F238E27FC236}">
                <a16:creationId xmlns:a16="http://schemas.microsoft.com/office/drawing/2014/main" id="{F8B75F80-BF2E-40C3-DD69-ED9319DB42E6}"/>
              </a:ext>
            </a:extLst>
          </p:cNvPr>
          <p:cNvSpPr txBox="1"/>
          <p:nvPr/>
        </p:nvSpPr>
        <p:spPr>
          <a:xfrm>
            <a:off x="6536732" y="4346983"/>
            <a:ext cx="2023175" cy="369332"/>
          </a:xfrm>
          <a:prstGeom prst="rect">
            <a:avLst/>
          </a:prstGeom>
          <a:noFill/>
        </p:spPr>
        <p:txBody>
          <a:bodyPr wrap="square">
            <a:spAutoFit/>
          </a:bodyPr>
          <a:lstStyle/>
          <a:p>
            <a:pPr algn="ctr"/>
            <a:r>
              <a:rPr lang="en-US" i="1" dirty="0"/>
              <a:t>(holding none)</a:t>
            </a:r>
          </a:p>
        </p:txBody>
      </p:sp>
      <p:sp>
        <p:nvSpPr>
          <p:cNvPr id="30" name="TextBox 29">
            <a:extLst>
              <a:ext uri="{FF2B5EF4-FFF2-40B4-BE49-F238E27FC236}">
                <a16:creationId xmlns:a16="http://schemas.microsoft.com/office/drawing/2014/main" id="{ECC857F3-0481-4EEC-C20C-82CBAA2A06E4}"/>
              </a:ext>
            </a:extLst>
          </p:cNvPr>
          <p:cNvSpPr txBox="1"/>
          <p:nvPr/>
        </p:nvSpPr>
        <p:spPr>
          <a:xfrm>
            <a:off x="9917139" y="4341308"/>
            <a:ext cx="2274861" cy="369332"/>
          </a:xfrm>
          <a:prstGeom prst="rect">
            <a:avLst/>
          </a:prstGeom>
          <a:noFill/>
        </p:spPr>
        <p:txBody>
          <a:bodyPr wrap="square">
            <a:spAutoFit/>
          </a:bodyPr>
          <a:lstStyle/>
          <a:p>
            <a:pPr algn="ctr"/>
            <a:r>
              <a:rPr lang="en-US" i="1" dirty="0"/>
              <a:t>(accessible &lt;</a:t>
            </a:r>
            <a:r>
              <a:rPr lang="en-US" i="1" dirty="0" err="1"/>
              <a:t>objy</a:t>
            </a:r>
            <a:r>
              <a:rPr lang="en-US" i="1" dirty="0"/>
              <a:t>&gt;)</a:t>
            </a:r>
          </a:p>
        </p:txBody>
      </p:sp>
      <p:cxnSp>
        <p:nvCxnSpPr>
          <p:cNvPr id="32" name="Straight Arrow Connector 31">
            <a:extLst>
              <a:ext uri="{FF2B5EF4-FFF2-40B4-BE49-F238E27FC236}">
                <a16:creationId xmlns:a16="http://schemas.microsoft.com/office/drawing/2014/main" id="{A77457F8-E2D1-9124-9DFD-E3B6BFA33F17}"/>
              </a:ext>
            </a:extLst>
          </p:cNvPr>
          <p:cNvCxnSpPr>
            <a:cxnSpLocks/>
          </p:cNvCxnSpPr>
          <p:nvPr/>
        </p:nvCxnSpPr>
        <p:spPr>
          <a:xfrm>
            <a:off x="9053056" y="4692950"/>
            <a:ext cx="0" cy="165769"/>
          </a:xfrm>
          <a:prstGeom prst="straightConnector1">
            <a:avLst/>
          </a:prstGeom>
          <a:ln>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7D0639A-162C-C0A4-EC8D-BF31F9B77D49}"/>
              </a:ext>
            </a:extLst>
          </p:cNvPr>
          <p:cNvSpPr txBox="1"/>
          <p:nvPr/>
        </p:nvSpPr>
        <p:spPr>
          <a:xfrm>
            <a:off x="7892422" y="4807702"/>
            <a:ext cx="2485541" cy="646331"/>
          </a:xfrm>
          <a:prstGeom prst="rect">
            <a:avLst/>
          </a:prstGeom>
          <a:noFill/>
        </p:spPr>
        <p:txBody>
          <a:bodyPr wrap="square">
            <a:spAutoFit/>
          </a:bodyPr>
          <a:lstStyle/>
          <a:p>
            <a:pPr algn="ctr"/>
            <a:r>
              <a:rPr lang="en-US" dirty="0"/>
              <a:t>approach proposal:</a:t>
            </a:r>
          </a:p>
          <a:p>
            <a:pPr algn="ctr"/>
            <a:r>
              <a:rPr lang="en-US" dirty="0"/>
              <a:t>(reachable &lt;</a:t>
            </a:r>
            <a:r>
              <a:rPr lang="en-US" dirty="0" err="1"/>
              <a:t>objz</a:t>
            </a:r>
            <a:r>
              <a:rPr lang="en-US" dirty="0"/>
              <a:t>&gt;</a:t>
            </a:r>
          </a:p>
        </p:txBody>
      </p:sp>
      <p:cxnSp>
        <p:nvCxnSpPr>
          <p:cNvPr id="9" name="Straight Arrow Connector 8">
            <a:extLst>
              <a:ext uri="{FF2B5EF4-FFF2-40B4-BE49-F238E27FC236}">
                <a16:creationId xmlns:a16="http://schemas.microsoft.com/office/drawing/2014/main" id="{74888296-76C0-CA1D-E5CC-C2892509CA29}"/>
              </a:ext>
            </a:extLst>
          </p:cNvPr>
          <p:cNvCxnSpPr>
            <a:cxnSpLocks/>
          </p:cNvCxnSpPr>
          <p:nvPr/>
        </p:nvCxnSpPr>
        <p:spPr>
          <a:xfrm>
            <a:off x="9062469" y="5376807"/>
            <a:ext cx="0" cy="213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61F92A9-14CC-B5C9-9398-EC70486ABB4E}"/>
              </a:ext>
            </a:extLst>
          </p:cNvPr>
          <p:cNvSpPr txBox="1"/>
          <p:nvPr/>
        </p:nvSpPr>
        <p:spPr>
          <a:xfrm>
            <a:off x="7925038" y="5589970"/>
            <a:ext cx="2274861" cy="369332"/>
          </a:xfrm>
          <a:prstGeom prst="rect">
            <a:avLst/>
          </a:prstGeom>
          <a:noFill/>
        </p:spPr>
        <p:txBody>
          <a:bodyPr wrap="square">
            <a:spAutoFit/>
          </a:bodyPr>
          <a:lstStyle/>
          <a:p>
            <a:pPr algn="ctr"/>
            <a:r>
              <a:rPr lang="en-US" i="1" dirty="0"/>
              <a:t>(mobile self)</a:t>
            </a:r>
          </a:p>
        </p:txBody>
      </p:sp>
      <p:cxnSp>
        <p:nvCxnSpPr>
          <p:cNvPr id="19" name="Straight Arrow Connector 18">
            <a:extLst>
              <a:ext uri="{FF2B5EF4-FFF2-40B4-BE49-F238E27FC236}">
                <a16:creationId xmlns:a16="http://schemas.microsoft.com/office/drawing/2014/main" id="{A42D20D4-E267-DC7C-1B71-95A6B166C76A}"/>
              </a:ext>
            </a:extLst>
          </p:cNvPr>
          <p:cNvCxnSpPr>
            <a:cxnSpLocks/>
          </p:cNvCxnSpPr>
          <p:nvPr/>
        </p:nvCxnSpPr>
        <p:spPr>
          <a:xfrm>
            <a:off x="9055100" y="5942051"/>
            <a:ext cx="0" cy="437889"/>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24292AC-75EA-5185-E55A-DCFEB4A3387B}"/>
              </a:ext>
            </a:extLst>
          </p:cNvPr>
          <p:cNvSpPr txBox="1"/>
          <p:nvPr/>
        </p:nvSpPr>
        <p:spPr>
          <a:xfrm>
            <a:off x="7897190" y="6380687"/>
            <a:ext cx="2330558" cy="369332"/>
          </a:xfrm>
          <a:prstGeom prst="rect">
            <a:avLst/>
          </a:prstGeom>
          <a:noFill/>
        </p:spPr>
        <p:txBody>
          <a:bodyPr wrap="square">
            <a:spAutoFit/>
          </a:bodyPr>
          <a:lstStyle/>
          <a:p>
            <a:pPr algn="ctr"/>
            <a:r>
              <a:rPr lang="en-US" dirty="0">
                <a:solidFill>
                  <a:srgbClr val="00B050"/>
                </a:solidFill>
              </a:rPr>
              <a:t>Approach apply</a:t>
            </a:r>
          </a:p>
        </p:txBody>
      </p:sp>
      <p:sp>
        <p:nvSpPr>
          <p:cNvPr id="13" name="Content Placeholder 5">
            <a:extLst>
              <a:ext uri="{FF2B5EF4-FFF2-40B4-BE49-F238E27FC236}">
                <a16:creationId xmlns:a16="http://schemas.microsoft.com/office/drawing/2014/main" id="{B8CA3655-E44C-A6A5-2F37-5D21905DCB7F}"/>
              </a:ext>
            </a:extLst>
          </p:cNvPr>
          <p:cNvSpPr txBox="1">
            <a:spLocks/>
          </p:cNvSpPr>
          <p:nvPr/>
        </p:nvSpPr>
        <p:spPr>
          <a:xfrm>
            <a:off x="501843" y="1372261"/>
            <a:ext cx="6897429" cy="4749570"/>
          </a:xfrm>
          <a:prstGeom prst="rect">
            <a:avLst/>
          </a:prstGeom>
        </p:spPr>
        <p:txBody>
          <a:bodyPr vert="horz" lIns="91440" tIns="45720" rIns="91440" bIns="45720" rtlCol="0">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164472"/>
                </a:solidFill>
                <a:latin typeface="+mn-lt"/>
                <a:ea typeface="Helvetica Neue" panose="02000503000000020004" pitchFamily="2" charset="0"/>
                <a:cs typeface="Helvetica Neue" panose="02000503000000020004" pitchFamily="2"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164472"/>
                </a:solidFill>
                <a:latin typeface="+mn-lt"/>
                <a:ea typeface="Helvetica Neue" panose="02000503000000020004" pitchFamily="2" charset="0"/>
                <a:cs typeface="Helvetica Neue" panose="02000503000000020004" pitchFamily="2"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164472"/>
                </a:solidFill>
                <a:latin typeface="+mn-lt"/>
                <a:ea typeface="Helvetica Neue" panose="02000503000000020004" pitchFamily="2" charset="0"/>
                <a:cs typeface="Helvetica Neue" panose="02000503000000020004" pitchFamily="2"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164472"/>
                </a:solidFill>
                <a:latin typeface="+mn-lt"/>
                <a:ea typeface="Helvetica Neue" panose="02000503000000020004" pitchFamily="2" charset="0"/>
                <a:cs typeface="Helvetica Neue" panose="02000503000000020004" pitchFamily="2"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164472"/>
                </a:solidFill>
                <a:latin typeface="+mn-lt"/>
                <a:ea typeface="Helvetica Neue" panose="02000503000000020004" pitchFamily="2" charset="0"/>
                <a:cs typeface="Helvetica Neue" panose="02000503000000020004" pitchFamily="2"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buFont typeface="Arial" panose="020B0604020202020204" pitchFamily="34" charset="0"/>
              <a:buNone/>
            </a:pPr>
            <a:r>
              <a:rPr lang="en-US" sz="1700" b="1" dirty="0" err="1">
                <a:solidFill>
                  <a:srgbClr val="000000"/>
                </a:solidFill>
                <a:latin typeface="Courier New" panose="02070309020205020404" pitchFamily="49" charset="0"/>
              </a:rPr>
              <a:t>Desireds</a:t>
            </a:r>
            <a:r>
              <a:rPr lang="en-US" sz="1700" b="1" dirty="0">
                <a:solidFill>
                  <a:srgbClr val="000000"/>
                </a:solidFill>
                <a:latin typeface="Courier New" panose="02070309020205020404" pitchFamily="49" charset="0"/>
              </a:rPr>
              <a:t>: (in Potato50 Fridge30) (Fridge36 closed) </a:t>
            </a:r>
          </a:p>
          <a:p>
            <a:pPr marL="0" indent="0">
              <a:lnSpc>
                <a:spcPct val="110000"/>
              </a:lnSpc>
              <a:spcBef>
                <a:spcPts val="0"/>
              </a:spcBef>
              <a:buFont typeface="Arial" panose="020B0604020202020204" pitchFamily="34" charset="0"/>
              <a:buNone/>
            </a:pPr>
            <a:r>
              <a:rPr lang="en-US" sz="1700" b="1" dirty="0">
                <a:solidFill>
                  <a:srgbClr val="000000"/>
                </a:solidFill>
                <a:latin typeface="Courier New" panose="02070309020205020404" pitchFamily="49" charset="0"/>
              </a:rPr>
              <a:t>1.  O: O130 (put-in Potato50 Fridge36)</a:t>
            </a:r>
          </a:p>
          <a:p>
            <a:pPr marL="0" indent="0">
              <a:lnSpc>
                <a:spcPct val="110000"/>
              </a:lnSpc>
              <a:spcBef>
                <a:spcPts val="0"/>
              </a:spcBef>
              <a:buFont typeface="Arial" panose="020B0604020202020204" pitchFamily="34" charset="0"/>
              <a:buNone/>
            </a:pPr>
            <a:r>
              <a:rPr lang="en-US" sz="1700" b="1" dirty="0">
                <a:solidFill>
                  <a:srgbClr val="000000"/>
                </a:solidFill>
                <a:latin typeface="Courier New" panose="02070309020205020404" pitchFamily="49" charset="0"/>
              </a:rPr>
              <a:t>2.  ==&gt;S: S7 (operator no-change)</a:t>
            </a:r>
          </a:p>
          <a:p>
            <a:pPr marL="0" indent="0">
              <a:lnSpc>
                <a:spcPct val="110000"/>
              </a:lnSpc>
              <a:spcBef>
                <a:spcPts val="0"/>
              </a:spcBef>
              <a:buFont typeface="Arial" panose="020B0604020202020204" pitchFamily="34" charset="0"/>
              <a:buNone/>
            </a:pPr>
            <a:r>
              <a:rPr lang="en-US" sz="1700" b="1" dirty="0">
                <a:solidFill>
                  <a:srgbClr val="000000"/>
                </a:solidFill>
                <a:latin typeface="Courier New" panose="02070309020205020404" pitchFamily="49" charset="0"/>
              </a:rPr>
              <a:t>3.     O: O132 (open-container Fridge36)</a:t>
            </a:r>
          </a:p>
          <a:p>
            <a:pPr marL="0" indent="0">
              <a:lnSpc>
                <a:spcPct val="110000"/>
              </a:lnSpc>
              <a:spcBef>
                <a:spcPts val="0"/>
              </a:spcBef>
              <a:buFont typeface="Arial" panose="020B0604020202020204" pitchFamily="34" charset="0"/>
              <a:buNone/>
            </a:pPr>
            <a:r>
              <a:rPr lang="en-US" sz="1700" b="1" dirty="0">
                <a:solidFill>
                  <a:srgbClr val="000000"/>
                </a:solidFill>
                <a:latin typeface="Courier New" panose="02070309020205020404" pitchFamily="49" charset="0"/>
              </a:rPr>
              <a:t>       Apply open-container</a:t>
            </a:r>
          </a:p>
          <a:p>
            <a:pPr marL="0" indent="0">
              <a:lnSpc>
                <a:spcPct val="110000"/>
              </a:lnSpc>
              <a:spcBef>
                <a:spcPts val="0"/>
              </a:spcBef>
              <a:buFont typeface="Arial" panose="020B0604020202020204" pitchFamily="34" charset="0"/>
              <a:buNone/>
            </a:pPr>
            <a:r>
              <a:rPr lang="en-US" sz="1700" b="1" dirty="0">
                <a:solidFill>
                  <a:srgbClr val="000000"/>
                </a:solidFill>
                <a:latin typeface="Courier New" panose="02070309020205020404" pitchFamily="49" charset="0"/>
              </a:rPr>
              <a:t>4.     O: O138 (get-object Potato50)</a:t>
            </a:r>
          </a:p>
          <a:p>
            <a:pPr marL="0" indent="0">
              <a:lnSpc>
                <a:spcPct val="110000"/>
              </a:lnSpc>
              <a:spcBef>
                <a:spcPts val="0"/>
              </a:spcBef>
              <a:buFont typeface="Arial" panose="020B0604020202020204" pitchFamily="34" charset="0"/>
              <a:buNone/>
            </a:pPr>
            <a:r>
              <a:rPr lang="en-US" sz="1700" b="1" dirty="0">
                <a:solidFill>
                  <a:srgbClr val="000000"/>
                </a:solidFill>
                <a:latin typeface="Courier New" panose="02070309020205020404" pitchFamily="49" charset="0"/>
              </a:rPr>
              <a:t>5.     ==&gt;S: S10 (operator no-change)</a:t>
            </a:r>
          </a:p>
          <a:p>
            <a:pPr marL="0" indent="0">
              <a:lnSpc>
                <a:spcPct val="110000"/>
              </a:lnSpc>
              <a:spcBef>
                <a:spcPts val="0"/>
              </a:spcBef>
              <a:buFont typeface="Arial" panose="020B0604020202020204" pitchFamily="34" charset="0"/>
              <a:buNone/>
            </a:pPr>
            <a:r>
              <a:rPr lang="en-US" sz="1700" b="1" dirty="0">
                <a:solidFill>
                  <a:srgbClr val="000000"/>
                </a:solidFill>
                <a:latin typeface="Courier New" panose="02070309020205020404" pitchFamily="49" charset="0"/>
              </a:rPr>
              <a:t>6.        O: O139 (approach Potato50)</a:t>
            </a:r>
          </a:p>
          <a:p>
            <a:pPr marL="0" indent="0">
              <a:lnSpc>
                <a:spcPct val="110000"/>
              </a:lnSpc>
              <a:spcBef>
                <a:spcPts val="0"/>
              </a:spcBef>
              <a:buFont typeface="Arial" panose="020B0604020202020204" pitchFamily="34" charset="0"/>
              <a:buNone/>
            </a:pPr>
            <a:r>
              <a:rPr lang="en-US" sz="1700" b="1" dirty="0">
                <a:solidFill>
                  <a:srgbClr val="000000"/>
                </a:solidFill>
                <a:latin typeface="Courier New" panose="02070309020205020404" pitchFamily="49" charset="0"/>
              </a:rPr>
              <a:t>          Apply approach Potato50</a:t>
            </a:r>
          </a:p>
          <a:p>
            <a:pPr marL="0" indent="0">
              <a:lnSpc>
                <a:spcPct val="110000"/>
              </a:lnSpc>
              <a:spcBef>
                <a:spcPts val="0"/>
              </a:spcBef>
              <a:buFont typeface="Arial" panose="020B0604020202020204" pitchFamily="34" charset="0"/>
              <a:buNone/>
            </a:pPr>
            <a:r>
              <a:rPr lang="en-US" sz="1700" b="1" dirty="0">
                <a:solidFill>
                  <a:srgbClr val="000000"/>
                </a:solidFill>
                <a:latin typeface="Courier New" panose="02070309020205020404" pitchFamily="49" charset="0"/>
              </a:rPr>
              <a:t>       Apply get-object Potato50</a:t>
            </a:r>
          </a:p>
          <a:p>
            <a:pPr marL="0" indent="0">
              <a:lnSpc>
                <a:spcPct val="110000"/>
              </a:lnSpc>
              <a:spcBef>
                <a:spcPts val="0"/>
              </a:spcBef>
              <a:buFont typeface="Arial" panose="020B0604020202020204" pitchFamily="34" charset="0"/>
              <a:buNone/>
            </a:pPr>
            <a:endParaRPr lang="en-US" sz="1700" dirty="0"/>
          </a:p>
        </p:txBody>
      </p:sp>
      <p:sp>
        <p:nvSpPr>
          <p:cNvPr id="31" name="TextBox 30">
            <a:extLst>
              <a:ext uri="{FF2B5EF4-FFF2-40B4-BE49-F238E27FC236}">
                <a16:creationId xmlns:a16="http://schemas.microsoft.com/office/drawing/2014/main" id="{E67DB669-B8A6-ECD0-699D-EF246B1116DC}"/>
              </a:ext>
            </a:extLst>
          </p:cNvPr>
          <p:cNvSpPr txBox="1"/>
          <p:nvPr/>
        </p:nvSpPr>
        <p:spPr>
          <a:xfrm>
            <a:off x="8089863" y="4344816"/>
            <a:ext cx="2274861" cy="369332"/>
          </a:xfrm>
          <a:prstGeom prst="rect">
            <a:avLst/>
          </a:prstGeom>
          <a:noFill/>
        </p:spPr>
        <p:txBody>
          <a:bodyPr wrap="square">
            <a:spAutoFit/>
          </a:bodyPr>
          <a:lstStyle/>
          <a:p>
            <a:pPr algn="ctr"/>
            <a:r>
              <a:rPr lang="en-US" i="1" dirty="0"/>
              <a:t>(reachable &lt;</a:t>
            </a:r>
            <a:r>
              <a:rPr lang="en-US" i="1" dirty="0" err="1"/>
              <a:t>objy</a:t>
            </a:r>
            <a:r>
              <a:rPr lang="en-US" i="1" dirty="0"/>
              <a:t>&gt;)</a:t>
            </a:r>
          </a:p>
        </p:txBody>
      </p:sp>
      <p:sp>
        <p:nvSpPr>
          <p:cNvPr id="33" name="TextBox 32">
            <a:extLst>
              <a:ext uri="{FF2B5EF4-FFF2-40B4-BE49-F238E27FC236}">
                <a16:creationId xmlns:a16="http://schemas.microsoft.com/office/drawing/2014/main" id="{3CE1E96B-8447-16EB-CE5F-69953606B359}"/>
              </a:ext>
            </a:extLst>
          </p:cNvPr>
          <p:cNvSpPr txBox="1"/>
          <p:nvPr/>
        </p:nvSpPr>
        <p:spPr>
          <a:xfrm>
            <a:off x="7925038" y="5060529"/>
            <a:ext cx="2330558" cy="369332"/>
          </a:xfrm>
          <a:prstGeom prst="rect">
            <a:avLst/>
          </a:prstGeom>
          <a:noFill/>
        </p:spPr>
        <p:txBody>
          <a:bodyPr wrap="square">
            <a:spAutoFit/>
          </a:bodyPr>
          <a:lstStyle/>
          <a:p>
            <a:pPr algn="ctr"/>
            <a:r>
              <a:rPr lang="en-US" dirty="0">
                <a:solidFill>
                  <a:srgbClr val="00B050"/>
                </a:solidFill>
              </a:rPr>
              <a:t>get-object apply</a:t>
            </a:r>
          </a:p>
        </p:txBody>
      </p:sp>
      <p:cxnSp>
        <p:nvCxnSpPr>
          <p:cNvPr id="35" name="Straight Arrow Connector 34">
            <a:extLst>
              <a:ext uri="{FF2B5EF4-FFF2-40B4-BE49-F238E27FC236}">
                <a16:creationId xmlns:a16="http://schemas.microsoft.com/office/drawing/2014/main" id="{F35282ED-D151-599A-3FAE-9743B66E22D0}"/>
              </a:ext>
            </a:extLst>
          </p:cNvPr>
          <p:cNvCxnSpPr>
            <a:cxnSpLocks/>
          </p:cNvCxnSpPr>
          <p:nvPr/>
        </p:nvCxnSpPr>
        <p:spPr>
          <a:xfrm>
            <a:off x="9062469" y="4803924"/>
            <a:ext cx="0" cy="375639"/>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42BF13C-48B5-0619-135D-68DC83476E50}"/>
              </a:ext>
            </a:extLst>
          </p:cNvPr>
          <p:cNvSpPr txBox="1"/>
          <p:nvPr/>
        </p:nvSpPr>
        <p:spPr>
          <a:xfrm>
            <a:off x="10026281" y="2442035"/>
            <a:ext cx="2239489" cy="369332"/>
          </a:xfrm>
          <a:prstGeom prst="rect">
            <a:avLst/>
          </a:prstGeom>
          <a:noFill/>
        </p:spPr>
        <p:txBody>
          <a:bodyPr wrap="square">
            <a:spAutoFit/>
          </a:bodyPr>
          <a:lstStyle/>
          <a:p>
            <a:pPr algn="ctr"/>
            <a:r>
              <a:rPr lang="en-US" dirty="0">
                <a:solidFill>
                  <a:srgbClr val="CC9900"/>
                </a:solidFill>
              </a:rPr>
              <a:t>(reachable &lt;obj2&gt;)</a:t>
            </a:r>
          </a:p>
        </p:txBody>
      </p:sp>
      <p:sp>
        <p:nvSpPr>
          <p:cNvPr id="3" name="TextBox 2">
            <a:extLst>
              <a:ext uri="{FF2B5EF4-FFF2-40B4-BE49-F238E27FC236}">
                <a16:creationId xmlns:a16="http://schemas.microsoft.com/office/drawing/2014/main" id="{6F06F0A6-2B01-C2A8-BB9A-E8AEF9557AC1}"/>
              </a:ext>
            </a:extLst>
          </p:cNvPr>
          <p:cNvSpPr txBox="1"/>
          <p:nvPr/>
        </p:nvSpPr>
        <p:spPr>
          <a:xfrm>
            <a:off x="1688803" y="1386090"/>
            <a:ext cx="3280143" cy="353943"/>
          </a:xfrm>
          <a:prstGeom prst="rect">
            <a:avLst/>
          </a:prstGeom>
          <a:noFill/>
        </p:spPr>
        <p:txBody>
          <a:bodyPr wrap="square">
            <a:spAutoFit/>
          </a:bodyPr>
          <a:lstStyle/>
          <a:p>
            <a:pPr algn="ctr"/>
            <a:r>
              <a:rPr lang="en-US" sz="1700" b="1" dirty="0">
                <a:solidFill>
                  <a:srgbClr val="00B050"/>
                </a:solidFill>
                <a:effectLst/>
                <a:latin typeface="Courier New" panose="02070309020205020404" pitchFamily="49" charset="0"/>
              </a:rPr>
              <a:t>(in Potato50 Fridge30) </a:t>
            </a:r>
            <a:endParaRPr lang="en-US" sz="1700" dirty="0">
              <a:solidFill>
                <a:srgbClr val="00B050"/>
              </a:solidFill>
            </a:endParaRPr>
          </a:p>
        </p:txBody>
      </p:sp>
      <p:pic>
        <p:nvPicPr>
          <p:cNvPr id="6" name="Picture 5">
            <a:extLst>
              <a:ext uri="{FF2B5EF4-FFF2-40B4-BE49-F238E27FC236}">
                <a16:creationId xmlns:a16="http://schemas.microsoft.com/office/drawing/2014/main" id="{699B7313-2BE3-324D-18A2-0AF48BB582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676" y="4406813"/>
            <a:ext cx="2212296" cy="1657268"/>
          </a:xfrm>
          <a:prstGeom prst="rect">
            <a:avLst/>
          </a:prstGeom>
        </p:spPr>
      </p:pic>
      <p:pic>
        <p:nvPicPr>
          <p:cNvPr id="17" name="Picture 16">
            <a:extLst>
              <a:ext uri="{FF2B5EF4-FFF2-40B4-BE49-F238E27FC236}">
                <a16:creationId xmlns:a16="http://schemas.microsoft.com/office/drawing/2014/main" id="{CEEE3F59-E568-C109-D12E-AE02212575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4391" y="4414451"/>
            <a:ext cx="2213581" cy="1657268"/>
          </a:xfrm>
          <a:prstGeom prst="rect">
            <a:avLst/>
          </a:prstGeom>
        </p:spPr>
      </p:pic>
    </p:spTree>
    <p:extLst>
      <p:ext uri="{BB962C8B-B14F-4D97-AF65-F5344CB8AC3E}">
        <p14:creationId xmlns:p14="http://schemas.microsoft.com/office/powerpoint/2010/main" val="86822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5" end="5"/>
                                            </p:txEl>
                                          </p:spTgt>
                                        </p:tgtEl>
                                        <p:attrNameLst>
                                          <p:attrName>style.visibility</p:attrName>
                                        </p:attrNameLst>
                                      </p:cBhvr>
                                      <p:to>
                                        <p:strVal val="visible"/>
                                      </p:to>
                                    </p:set>
                                    <p:animEffect transition="in" filter="fade">
                                      <p:cBhvr>
                                        <p:cTn id="7" dur="500"/>
                                        <p:tgtEl>
                                          <p:spTgt spid="1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
                                            <p:txEl>
                                              <p:pRg st="6" end="6"/>
                                            </p:txEl>
                                          </p:spTgt>
                                        </p:tgtEl>
                                        <p:attrNameLst>
                                          <p:attrName>style.visibility</p:attrName>
                                        </p:attrNameLst>
                                      </p:cBhvr>
                                      <p:to>
                                        <p:strVal val="visible"/>
                                      </p:to>
                                    </p:set>
                                    <p:animEffect transition="in" filter="fade">
                                      <p:cBhvr>
                                        <p:cTn id="18" dur="500"/>
                                        <p:tgtEl>
                                          <p:spTgt spid="1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par>
                                <p:cTn id="42" presetID="10" presetClass="entr" presetSubtype="0" fill="hold"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500"/>
                                        <p:tgtEl>
                                          <p:spTgt spid="3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10" presetClass="entr" presetSubtype="0" fill="hold" nodeType="with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par>
                                <p:cTn id="51" presetID="10" presetClass="entr" presetSubtype="0" fill="hold" nodeType="withEffect">
                                  <p:stCondLst>
                                    <p:cond delay="0"/>
                                  </p:stCondLst>
                                  <p:childTnLst>
                                    <p:set>
                                      <p:cBhvr>
                                        <p:cTn id="52" dur="1" fill="hold">
                                          <p:stCondLst>
                                            <p:cond delay="0"/>
                                          </p:stCondLst>
                                        </p:cTn>
                                        <p:tgtEl>
                                          <p:spTgt spid="13">
                                            <p:txEl>
                                              <p:pRg st="7" end="7"/>
                                            </p:txEl>
                                          </p:spTgt>
                                        </p:tgtEl>
                                        <p:attrNameLst>
                                          <p:attrName>style.visibility</p:attrName>
                                        </p:attrNameLst>
                                      </p:cBhvr>
                                      <p:to>
                                        <p:strVal val="visible"/>
                                      </p:to>
                                    </p:set>
                                    <p:animEffect transition="in" filter="fade">
                                      <p:cBhvr>
                                        <p:cTn id="53" dur="500"/>
                                        <p:tgtEl>
                                          <p:spTgt spid="13">
                                            <p:txEl>
                                              <p:pRg st="7" end="7"/>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3">
                                            <p:txEl>
                                              <p:pRg st="8" end="8"/>
                                            </p:txEl>
                                          </p:spTgt>
                                        </p:tgtEl>
                                        <p:attrNameLst>
                                          <p:attrName>style.visibility</p:attrName>
                                        </p:attrNameLst>
                                      </p:cBhvr>
                                      <p:to>
                                        <p:strVal val="visible"/>
                                      </p:to>
                                    </p:set>
                                    <p:animEffect transition="in" filter="fade">
                                      <p:cBhvr>
                                        <p:cTn id="58" dur="500"/>
                                        <p:tgtEl>
                                          <p:spTgt spid="13">
                                            <p:txEl>
                                              <p:pRg st="8" end="8"/>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500"/>
                                        <p:tgtEl>
                                          <p:spTgt spid="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fade">
                                      <p:cBhvr>
                                        <p:cTn id="64" dur="500"/>
                                        <p:tgtEl>
                                          <p:spTgt spid="34"/>
                                        </p:tgtEl>
                                      </p:cBhvr>
                                    </p:animEffect>
                                  </p:childTnLst>
                                </p:cTn>
                              </p:par>
                              <p:par>
                                <p:cTn id="65" presetID="10" presetClass="entr" presetSubtype="0" fill="hold" nodeType="with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500"/>
                                        <p:tgtEl>
                                          <p:spTgt spid="1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grpId="1" nodeType="clickEffect">
                                  <p:stCondLst>
                                    <p:cond delay="0"/>
                                  </p:stCondLst>
                                  <p:childTnLst>
                                    <p:animEffect transition="out" filter="fade">
                                      <p:cBhvr>
                                        <p:cTn id="71" dur="500"/>
                                        <p:tgtEl>
                                          <p:spTgt spid="7"/>
                                        </p:tgtEl>
                                      </p:cBhvr>
                                    </p:animEffect>
                                    <p:set>
                                      <p:cBhvr>
                                        <p:cTn id="72" dur="1" fill="hold">
                                          <p:stCondLst>
                                            <p:cond delay="499"/>
                                          </p:stCondLst>
                                        </p:cTn>
                                        <p:tgtEl>
                                          <p:spTgt spid="7"/>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34"/>
                                        </p:tgtEl>
                                      </p:cBhvr>
                                    </p:animEffect>
                                    <p:set>
                                      <p:cBhvr>
                                        <p:cTn id="75" dur="1" fill="hold">
                                          <p:stCondLst>
                                            <p:cond delay="499"/>
                                          </p:stCondLst>
                                        </p:cTn>
                                        <p:tgtEl>
                                          <p:spTgt spid="34"/>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19"/>
                                        </p:tgtEl>
                                      </p:cBhvr>
                                    </p:animEffect>
                                    <p:set>
                                      <p:cBhvr>
                                        <p:cTn id="78" dur="1" fill="hold">
                                          <p:stCondLst>
                                            <p:cond delay="499"/>
                                          </p:stCondLst>
                                        </p:cTn>
                                        <p:tgtEl>
                                          <p:spTgt spid="19"/>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12"/>
                                        </p:tgtEl>
                                      </p:cBhvr>
                                    </p:animEffect>
                                    <p:set>
                                      <p:cBhvr>
                                        <p:cTn id="81" dur="1" fill="hold">
                                          <p:stCondLst>
                                            <p:cond delay="499"/>
                                          </p:stCondLst>
                                        </p:cTn>
                                        <p:tgtEl>
                                          <p:spTgt spid="12"/>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28"/>
                                        </p:tgtEl>
                                      </p:cBhvr>
                                    </p:animEffect>
                                    <p:set>
                                      <p:cBhvr>
                                        <p:cTn id="84" dur="1" fill="hold">
                                          <p:stCondLst>
                                            <p:cond delay="499"/>
                                          </p:stCondLst>
                                        </p:cTn>
                                        <p:tgtEl>
                                          <p:spTgt spid="28"/>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32"/>
                                        </p:tgtEl>
                                      </p:cBhvr>
                                    </p:animEffect>
                                    <p:set>
                                      <p:cBhvr>
                                        <p:cTn id="87" dur="1" fill="hold">
                                          <p:stCondLst>
                                            <p:cond delay="499"/>
                                          </p:stCondLst>
                                        </p:cTn>
                                        <p:tgtEl>
                                          <p:spTgt spid="32"/>
                                        </p:tgtEl>
                                        <p:attrNameLst>
                                          <p:attrName>style.visibility</p:attrName>
                                        </p:attrNameLst>
                                      </p:cBhvr>
                                      <p:to>
                                        <p:strVal val="hidden"/>
                                      </p:to>
                                    </p:set>
                                  </p:childTnLst>
                                </p:cTn>
                              </p:par>
                              <p:par>
                                <p:cTn id="88" presetID="10" presetClass="entr" presetSubtype="0" fill="hold" grpId="0" nodeType="with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fade">
                                      <p:cBhvr>
                                        <p:cTn id="90" dur="500"/>
                                        <p:tgtEl>
                                          <p:spTgt spid="31"/>
                                        </p:tgtEl>
                                      </p:cBhvr>
                                    </p:animEffect>
                                  </p:childTnLst>
                                </p:cTn>
                              </p:par>
                              <p:par>
                                <p:cTn id="91" presetID="10" presetClass="exit" presetSubtype="0" fill="hold" nodeType="withEffect">
                                  <p:stCondLst>
                                    <p:cond delay="0"/>
                                  </p:stCondLst>
                                  <p:childTnLst>
                                    <p:animEffect transition="out" filter="fade">
                                      <p:cBhvr>
                                        <p:cTn id="92" dur="500"/>
                                        <p:tgtEl>
                                          <p:spTgt spid="9"/>
                                        </p:tgtEl>
                                      </p:cBhvr>
                                    </p:animEffect>
                                    <p:set>
                                      <p:cBhvr>
                                        <p:cTn id="93" dur="1" fill="hold">
                                          <p:stCondLst>
                                            <p:cond delay="499"/>
                                          </p:stCondLst>
                                        </p:cTn>
                                        <p:tgtEl>
                                          <p:spTgt spid="9"/>
                                        </p:tgtEl>
                                        <p:attrNameLst>
                                          <p:attrName>style.visibility</p:attrName>
                                        </p:attrNameLst>
                                      </p:cBhvr>
                                      <p:to>
                                        <p:strVal val="hidden"/>
                                      </p:to>
                                    </p:set>
                                  </p:childTnLst>
                                </p:cTn>
                              </p:par>
                              <p:par>
                                <p:cTn id="94" presetID="10" presetClass="exit" presetSubtype="0" fill="hold" grpId="0" nodeType="withEffect">
                                  <p:stCondLst>
                                    <p:cond delay="0"/>
                                  </p:stCondLst>
                                  <p:childTnLst>
                                    <p:animEffect transition="out" filter="fade">
                                      <p:cBhvr>
                                        <p:cTn id="95" dur="500"/>
                                        <p:tgtEl>
                                          <p:spTgt spid="22"/>
                                        </p:tgtEl>
                                      </p:cBhvr>
                                    </p:animEffect>
                                    <p:set>
                                      <p:cBhvr>
                                        <p:cTn id="96" dur="1" fill="hold">
                                          <p:stCondLst>
                                            <p:cond delay="499"/>
                                          </p:stCondLst>
                                        </p:cTn>
                                        <p:tgtEl>
                                          <p:spTgt spid="22"/>
                                        </p:tgtEl>
                                        <p:attrNameLst>
                                          <p:attrName>style.visibility</p:attrName>
                                        </p:attrNameLst>
                                      </p:cBhvr>
                                      <p:to>
                                        <p:strVal val="hidden"/>
                                      </p:to>
                                    </p:set>
                                  </p:childTnLst>
                                </p:cTn>
                              </p:par>
                              <p:par>
                                <p:cTn id="97" presetID="10" presetClass="entr" presetSubtype="0" fill="hold" grpId="0" nodeType="withEffect">
                                  <p:stCondLst>
                                    <p:cond delay="0"/>
                                  </p:stCondLst>
                                  <p:childTnLst>
                                    <p:set>
                                      <p:cBhvr>
                                        <p:cTn id="98" dur="1" fill="hold">
                                          <p:stCondLst>
                                            <p:cond delay="0"/>
                                          </p:stCondLst>
                                        </p:cTn>
                                        <p:tgtEl>
                                          <p:spTgt spid="42"/>
                                        </p:tgtEl>
                                        <p:attrNameLst>
                                          <p:attrName>style.visibility</p:attrName>
                                        </p:attrNameLst>
                                      </p:cBhvr>
                                      <p:to>
                                        <p:strVal val="visible"/>
                                      </p:to>
                                    </p:set>
                                    <p:animEffect transition="in" filter="fade">
                                      <p:cBhvr>
                                        <p:cTn id="99" dur="500"/>
                                        <p:tgtEl>
                                          <p:spTgt spid="42"/>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13">
                                            <p:txEl>
                                              <p:pRg st="9" end="9"/>
                                            </p:txEl>
                                          </p:spTgt>
                                        </p:tgtEl>
                                        <p:attrNameLst>
                                          <p:attrName>style.visibility</p:attrName>
                                        </p:attrNameLst>
                                      </p:cBhvr>
                                      <p:to>
                                        <p:strVal val="visible"/>
                                      </p:to>
                                    </p:set>
                                    <p:animEffect transition="in" filter="fade">
                                      <p:cBhvr>
                                        <p:cTn id="104" dur="500"/>
                                        <p:tgtEl>
                                          <p:spTgt spid="13">
                                            <p:txEl>
                                              <p:pRg st="9" end="9"/>
                                            </p:txEl>
                                          </p:spTgt>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33"/>
                                        </p:tgtEl>
                                        <p:attrNameLst>
                                          <p:attrName>style.visibility</p:attrName>
                                        </p:attrNameLst>
                                      </p:cBhvr>
                                      <p:to>
                                        <p:strVal val="visible"/>
                                      </p:to>
                                    </p:set>
                                    <p:animEffect transition="in" filter="fade">
                                      <p:cBhvr>
                                        <p:cTn id="107" dur="500"/>
                                        <p:tgtEl>
                                          <p:spTgt spid="33"/>
                                        </p:tgtEl>
                                      </p:cBhvr>
                                    </p:animEffect>
                                  </p:childTnLst>
                                </p:cTn>
                              </p:par>
                              <p:par>
                                <p:cTn id="108" presetID="10" presetClass="entr" presetSubtype="0" fill="hold" nodeType="withEffect">
                                  <p:stCondLst>
                                    <p:cond delay="0"/>
                                  </p:stCondLst>
                                  <p:childTnLst>
                                    <p:set>
                                      <p:cBhvr>
                                        <p:cTn id="109" dur="1" fill="hold">
                                          <p:stCondLst>
                                            <p:cond delay="0"/>
                                          </p:stCondLst>
                                        </p:cTn>
                                        <p:tgtEl>
                                          <p:spTgt spid="35"/>
                                        </p:tgtEl>
                                        <p:attrNameLst>
                                          <p:attrName>style.visibility</p:attrName>
                                        </p:attrNameLst>
                                      </p:cBhvr>
                                      <p:to>
                                        <p:strVal val="visible"/>
                                      </p:to>
                                    </p:set>
                                    <p:animEffect transition="in" filter="fade">
                                      <p:cBhvr>
                                        <p:cTn id="110" dur="500"/>
                                        <p:tgtEl>
                                          <p:spTgt spid="35"/>
                                        </p:tgtEl>
                                      </p:cBhvr>
                                    </p:animEffect>
                                  </p:childTnLst>
                                </p:cTn>
                              </p:par>
                              <p:par>
                                <p:cTn id="111" presetID="10" presetClass="entr" presetSubtype="0" fill="hold" nodeType="withEffect">
                                  <p:stCondLst>
                                    <p:cond delay="0"/>
                                  </p:stCondLst>
                                  <p:childTnLst>
                                    <p:set>
                                      <p:cBhvr>
                                        <p:cTn id="112" dur="1" fill="hold">
                                          <p:stCondLst>
                                            <p:cond delay="0"/>
                                          </p:stCondLst>
                                        </p:cTn>
                                        <p:tgtEl>
                                          <p:spTgt spid="17"/>
                                        </p:tgtEl>
                                        <p:attrNameLst>
                                          <p:attrName>style.visibility</p:attrName>
                                        </p:attrNameLst>
                                      </p:cBhvr>
                                      <p:to>
                                        <p:strVal val="visible"/>
                                      </p:to>
                                    </p:set>
                                    <p:animEffect transition="in" filter="fade">
                                      <p:cBhvr>
                                        <p:cTn id="1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8" grpId="0"/>
      <p:bldP spid="28" grpId="1"/>
      <p:bldP spid="29" grpId="0"/>
      <p:bldP spid="30" grpId="0"/>
      <p:bldP spid="7" grpId="0"/>
      <p:bldP spid="7" grpId="1"/>
      <p:bldP spid="12" grpId="0"/>
      <p:bldP spid="12" grpId="1"/>
      <p:bldP spid="34" grpId="0"/>
      <p:bldP spid="34" grpId="1"/>
      <p:bldP spid="31" grpId="0"/>
      <p:bldP spid="33" grpId="0"/>
      <p:bldP spid="4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8BBD6-DC68-5B91-85AE-96EBFE86746A}"/>
              </a:ext>
            </a:extLst>
          </p:cNvPr>
          <p:cNvSpPr>
            <a:spLocks noGrp="1"/>
          </p:cNvSpPr>
          <p:nvPr>
            <p:ph type="title"/>
          </p:nvPr>
        </p:nvSpPr>
        <p:spPr/>
        <p:txBody>
          <a:bodyPr/>
          <a:lstStyle/>
          <a:p>
            <a:r>
              <a:rPr lang="en-US" dirty="0"/>
              <a:t>Means-ends Analysis</a:t>
            </a:r>
          </a:p>
        </p:txBody>
      </p:sp>
      <p:sp>
        <p:nvSpPr>
          <p:cNvPr id="4" name="Slide Number Placeholder 3">
            <a:extLst>
              <a:ext uri="{FF2B5EF4-FFF2-40B4-BE49-F238E27FC236}">
                <a16:creationId xmlns:a16="http://schemas.microsoft.com/office/drawing/2014/main" id="{690F4518-3BBE-7A6C-2208-01FB903DAB75}"/>
              </a:ext>
            </a:extLst>
          </p:cNvPr>
          <p:cNvSpPr>
            <a:spLocks noGrp="1"/>
          </p:cNvSpPr>
          <p:nvPr>
            <p:ph type="sldNum" sz="quarter" idx="12"/>
          </p:nvPr>
        </p:nvSpPr>
        <p:spPr/>
        <p:txBody>
          <a:bodyPr/>
          <a:lstStyle/>
          <a:p>
            <a:fld id="{B65E7EDF-9339-DF44-A240-6BDBFF05048D}" type="slidenum">
              <a:rPr lang="en-US" smtClean="0"/>
              <a:pPr/>
              <a:t>11</a:t>
            </a:fld>
            <a:endParaRPr lang="en-US" dirty="0"/>
          </a:p>
        </p:txBody>
      </p:sp>
      <p:sp>
        <p:nvSpPr>
          <p:cNvPr id="8" name="TextBox 7">
            <a:extLst>
              <a:ext uri="{FF2B5EF4-FFF2-40B4-BE49-F238E27FC236}">
                <a16:creationId xmlns:a16="http://schemas.microsoft.com/office/drawing/2014/main" id="{5EE05689-8EC3-35FA-C95E-77D2EFDBD9E3}"/>
              </a:ext>
            </a:extLst>
          </p:cNvPr>
          <p:cNvSpPr txBox="1"/>
          <p:nvPr/>
        </p:nvSpPr>
        <p:spPr>
          <a:xfrm>
            <a:off x="7144718" y="1372261"/>
            <a:ext cx="3750590" cy="646331"/>
          </a:xfrm>
          <a:prstGeom prst="rect">
            <a:avLst/>
          </a:prstGeom>
          <a:noFill/>
        </p:spPr>
        <p:txBody>
          <a:bodyPr wrap="square" rtlCol="0">
            <a:spAutoFit/>
          </a:bodyPr>
          <a:lstStyle/>
          <a:p>
            <a:pPr algn="ctr"/>
            <a:r>
              <a:rPr lang="en-US" dirty="0"/>
              <a:t>put-in proposal:</a:t>
            </a:r>
          </a:p>
          <a:p>
            <a:pPr algn="ctr"/>
            <a:r>
              <a:rPr lang="en-US" dirty="0"/>
              <a:t>(in &lt;obj1&gt; &lt;obj2&gt;)</a:t>
            </a:r>
          </a:p>
        </p:txBody>
      </p:sp>
      <p:cxnSp>
        <p:nvCxnSpPr>
          <p:cNvPr id="10" name="Straight Arrow Connector 9">
            <a:extLst>
              <a:ext uri="{FF2B5EF4-FFF2-40B4-BE49-F238E27FC236}">
                <a16:creationId xmlns:a16="http://schemas.microsoft.com/office/drawing/2014/main" id="{A0AE5514-1842-F9C7-ADBC-417204F09DB6}"/>
              </a:ext>
            </a:extLst>
          </p:cNvPr>
          <p:cNvCxnSpPr>
            <a:cxnSpLocks/>
            <a:stCxn id="8" idx="2"/>
          </p:cNvCxnSpPr>
          <p:nvPr/>
        </p:nvCxnSpPr>
        <p:spPr>
          <a:xfrm flipH="1">
            <a:off x="7532176" y="2018592"/>
            <a:ext cx="1487837" cy="499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0DBA1FD-9DA8-9856-DA96-A9CEC1BDB046}"/>
              </a:ext>
            </a:extLst>
          </p:cNvPr>
          <p:cNvCxnSpPr>
            <a:cxnSpLocks/>
            <a:stCxn id="8" idx="2"/>
          </p:cNvCxnSpPr>
          <p:nvPr/>
        </p:nvCxnSpPr>
        <p:spPr>
          <a:xfrm>
            <a:off x="9020013" y="2018592"/>
            <a:ext cx="0" cy="437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9106889-8C51-6CB2-C3DE-B1910F18D7D5}"/>
              </a:ext>
            </a:extLst>
          </p:cNvPr>
          <p:cNvCxnSpPr>
            <a:cxnSpLocks/>
            <a:stCxn id="8" idx="2"/>
          </p:cNvCxnSpPr>
          <p:nvPr/>
        </p:nvCxnSpPr>
        <p:spPr>
          <a:xfrm>
            <a:off x="9020013" y="2018592"/>
            <a:ext cx="1799096" cy="437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0DDBDEB-B83E-29E4-D3A0-79256EBC2064}"/>
              </a:ext>
            </a:extLst>
          </p:cNvPr>
          <p:cNvSpPr txBox="1"/>
          <p:nvPr/>
        </p:nvSpPr>
        <p:spPr>
          <a:xfrm>
            <a:off x="6444389" y="2466274"/>
            <a:ext cx="1797377" cy="369332"/>
          </a:xfrm>
          <a:prstGeom prst="rect">
            <a:avLst/>
          </a:prstGeom>
          <a:noFill/>
        </p:spPr>
        <p:txBody>
          <a:bodyPr wrap="square">
            <a:spAutoFit/>
          </a:bodyPr>
          <a:lstStyle/>
          <a:p>
            <a:pPr algn="ctr"/>
            <a:r>
              <a:rPr lang="en-US" i="1" dirty="0">
                <a:solidFill>
                  <a:srgbClr val="00B050"/>
                </a:solidFill>
              </a:rPr>
              <a:t>(open &lt;obj2&gt;)</a:t>
            </a:r>
          </a:p>
        </p:txBody>
      </p:sp>
      <p:sp>
        <p:nvSpPr>
          <p:cNvPr id="21" name="TextBox 20">
            <a:extLst>
              <a:ext uri="{FF2B5EF4-FFF2-40B4-BE49-F238E27FC236}">
                <a16:creationId xmlns:a16="http://schemas.microsoft.com/office/drawing/2014/main" id="{3DCF91B5-D9F1-28E2-4C8E-10FAC918AEA9}"/>
              </a:ext>
            </a:extLst>
          </p:cNvPr>
          <p:cNvSpPr txBox="1"/>
          <p:nvPr/>
        </p:nvSpPr>
        <p:spPr>
          <a:xfrm>
            <a:off x="8133704" y="2447624"/>
            <a:ext cx="2023175" cy="369332"/>
          </a:xfrm>
          <a:prstGeom prst="rect">
            <a:avLst/>
          </a:prstGeom>
          <a:noFill/>
        </p:spPr>
        <p:txBody>
          <a:bodyPr wrap="square">
            <a:spAutoFit/>
          </a:bodyPr>
          <a:lstStyle/>
          <a:p>
            <a:pPr algn="ctr"/>
            <a:r>
              <a:rPr lang="en-US" i="1" dirty="0">
                <a:solidFill>
                  <a:srgbClr val="0070C0"/>
                </a:solidFill>
              </a:rPr>
              <a:t>(holding &lt;obj1&gt;)</a:t>
            </a:r>
          </a:p>
        </p:txBody>
      </p:sp>
      <p:sp>
        <p:nvSpPr>
          <p:cNvPr id="22" name="TextBox 21">
            <a:extLst>
              <a:ext uri="{FF2B5EF4-FFF2-40B4-BE49-F238E27FC236}">
                <a16:creationId xmlns:a16="http://schemas.microsoft.com/office/drawing/2014/main" id="{FB3C20BB-62C6-52AD-D966-032981B2ADA5}"/>
              </a:ext>
            </a:extLst>
          </p:cNvPr>
          <p:cNvSpPr txBox="1"/>
          <p:nvPr/>
        </p:nvSpPr>
        <p:spPr>
          <a:xfrm>
            <a:off x="10027419" y="2438766"/>
            <a:ext cx="2239489" cy="369332"/>
          </a:xfrm>
          <a:prstGeom prst="rect">
            <a:avLst/>
          </a:prstGeom>
          <a:noFill/>
        </p:spPr>
        <p:txBody>
          <a:bodyPr wrap="square">
            <a:spAutoFit/>
          </a:bodyPr>
          <a:lstStyle/>
          <a:p>
            <a:pPr algn="ctr"/>
            <a:r>
              <a:rPr lang="en-US" b="1" dirty="0">
                <a:solidFill>
                  <a:srgbClr val="CC9900"/>
                </a:solidFill>
              </a:rPr>
              <a:t>(reachable &lt;obj2&gt;)</a:t>
            </a:r>
          </a:p>
        </p:txBody>
      </p:sp>
      <p:cxnSp>
        <p:nvCxnSpPr>
          <p:cNvPr id="23" name="Straight Arrow Connector 22">
            <a:extLst>
              <a:ext uri="{FF2B5EF4-FFF2-40B4-BE49-F238E27FC236}">
                <a16:creationId xmlns:a16="http://schemas.microsoft.com/office/drawing/2014/main" id="{259D0EDA-5F8F-4529-845D-1236D9898831}"/>
              </a:ext>
            </a:extLst>
          </p:cNvPr>
          <p:cNvCxnSpPr>
            <a:cxnSpLocks/>
          </p:cNvCxnSpPr>
          <p:nvPr/>
        </p:nvCxnSpPr>
        <p:spPr>
          <a:xfrm>
            <a:off x="11158779" y="2855501"/>
            <a:ext cx="0" cy="437889"/>
          </a:xfrm>
          <a:prstGeom prst="straightConnector1">
            <a:avLst/>
          </a:prstGeom>
          <a:ln>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7D0639A-162C-C0A4-EC8D-BF31F9B77D49}"/>
              </a:ext>
            </a:extLst>
          </p:cNvPr>
          <p:cNvSpPr txBox="1"/>
          <p:nvPr/>
        </p:nvSpPr>
        <p:spPr>
          <a:xfrm>
            <a:off x="9900676" y="3241445"/>
            <a:ext cx="2485541" cy="646331"/>
          </a:xfrm>
          <a:prstGeom prst="rect">
            <a:avLst/>
          </a:prstGeom>
          <a:noFill/>
        </p:spPr>
        <p:txBody>
          <a:bodyPr wrap="square">
            <a:spAutoFit/>
          </a:bodyPr>
          <a:lstStyle/>
          <a:p>
            <a:pPr algn="ctr"/>
            <a:r>
              <a:rPr lang="en-US" dirty="0"/>
              <a:t>approach proposal:</a:t>
            </a:r>
          </a:p>
          <a:p>
            <a:pPr algn="ctr"/>
            <a:r>
              <a:rPr lang="en-US" dirty="0"/>
              <a:t>(reachable &lt;</a:t>
            </a:r>
            <a:r>
              <a:rPr lang="en-US" dirty="0" err="1"/>
              <a:t>objz</a:t>
            </a:r>
            <a:r>
              <a:rPr lang="en-US" dirty="0"/>
              <a:t>&gt;</a:t>
            </a:r>
          </a:p>
        </p:txBody>
      </p:sp>
      <p:cxnSp>
        <p:nvCxnSpPr>
          <p:cNvPr id="9" name="Straight Arrow Connector 8">
            <a:extLst>
              <a:ext uri="{FF2B5EF4-FFF2-40B4-BE49-F238E27FC236}">
                <a16:creationId xmlns:a16="http://schemas.microsoft.com/office/drawing/2014/main" id="{74888296-76C0-CA1D-E5CC-C2892509CA29}"/>
              </a:ext>
            </a:extLst>
          </p:cNvPr>
          <p:cNvCxnSpPr>
            <a:cxnSpLocks/>
          </p:cNvCxnSpPr>
          <p:nvPr/>
        </p:nvCxnSpPr>
        <p:spPr>
          <a:xfrm>
            <a:off x="11150816" y="3758800"/>
            <a:ext cx="0" cy="213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61F92A9-14CC-B5C9-9398-EC70486ABB4E}"/>
              </a:ext>
            </a:extLst>
          </p:cNvPr>
          <p:cNvSpPr txBox="1"/>
          <p:nvPr/>
        </p:nvSpPr>
        <p:spPr>
          <a:xfrm>
            <a:off x="10013385" y="3971963"/>
            <a:ext cx="2274861" cy="369332"/>
          </a:xfrm>
          <a:prstGeom prst="rect">
            <a:avLst/>
          </a:prstGeom>
          <a:noFill/>
        </p:spPr>
        <p:txBody>
          <a:bodyPr wrap="square">
            <a:spAutoFit/>
          </a:bodyPr>
          <a:lstStyle/>
          <a:p>
            <a:pPr algn="ctr"/>
            <a:r>
              <a:rPr lang="en-US" i="1" dirty="0"/>
              <a:t>(mobile self)</a:t>
            </a:r>
          </a:p>
        </p:txBody>
      </p:sp>
      <p:cxnSp>
        <p:nvCxnSpPr>
          <p:cNvPr id="19" name="Straight Arrow Connector 18">
            <a:extLst>
              <a:ext uri="{FF2B5EF4-FFF2-40B4-BE49-F238E27FC236}">
                <a16:creationId xmlns:a16="http://schemas.microsoft.com/office/drawing/2014/main" id="{A42D20D4-E267-DC7C-1B71-95A6B166C76A}"/>
              </a:ext>
            </a:extLst>
          </p:cNvPr>
          <p:cNvCxnSpPr>
            <a:cxnSpLocks/>
          </p:cNvCxnSpPr>
          <p:nvPr/>
        </p:nvCxnSpPr>
        <p:spPr>
          <a:xfrm>
            <a:off x="11143447" y="4324044"/>
            <a:ext cx="0" cy="437889"/>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24292AC-75EA-5185-E55A-DCFEB4A3387B}"/>
              </a:ext>
            </a:extLst>
          </p:cNvPr>
          <p:cNvSpPr txBox="1"/>
          <p:nvPr/>
        </p:nvSpPr>
        <p:spPr>
          <a:xfrm>
            <a:off x="9985537" y="4687764"/>
            <a:ext cx="2330558" cy="369332"/>
          </a:xfrm>
          <a:prstGeom prst="rect">
            <a:avLst/>
          </a:prstGeom>
          <a:noFill/>
        </p:spPr>
        <p:txBody>
          <a:bodyPr wrap="square">
            <a:spAutoFit/>
          </a:bodyPr>
          <a:lstStyle/>
          <a:p>
            <a:pPr algn="ctr"/>
            <a:r>
              <a:rPr lang="en-US" dirty="0">
                <a:solidFill>
                  <a:srgbClr val="00B050"/>
                </a:solidFill>
              </a:rPr>
              <a:t>Approach apply</a:t>
            </a:r>
          </a:p>
        </p:txBody>
      </p:sp>
      <p:sp>
        <p:nvSpPr>
          <p:cNvPr id="13" name="Content Placeholder 5">
            <a:extLst>
              <a:ext uri="{FF2B5EF4-FFF2-40B4-BE49-F238E27FC236}">
                <a16:creationId xmlns:a16="http://schemas.microsoft.com/office/drawing/2014/main" id="{7225310C-C185-42B1-3189-5A994D67FE18}"/>
              </a:ext>
            </a:extLst>
          </p:cNvPr>
          <p:cNvSpPr txBox="1">
            <a:spLocks/>
          </p:cNvSpPr>
          <p:nvPr/>
        </p:nvSpPr>
        <p:spPr>
          <a:xfrm>
            <a:off x="501843" y="1372261"/>
            <a:ext cx="6725529" cy="4749570"/>
          </a:xfrm>
          <a:prstGeom prst="rect">
            <a:avLst/>
          </a:prstGeom>
        </p:spPr>
        <p:txBody>
          <a:bodyPr vert="horz" lIns="91440" tIns="45720" rIns="91440" bIns="45720" rtlCol="0">
            <a:normAutofit fontScale="92500" lnSpcReduction="10000"/>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164472"/>
                </a:solidFill>
                <a:latin typeface="+mn-lt"/>
                <a:ea typeface="Helvetica Neue" panose="02000503000000020004" pitchFamily="2" charset="0"/>
                <a:cs typeface="Helvetica Neue" panose="02000503000000020004" pitchFamily="2"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164472"/>
                </a:solidFill>
                <a:latin typeface="+mn-lt"/>
                <a:ea typeface="Helvetica Neue" panose="02000503000000020004" pitchFamily="2" charset="0"/>
                <a:cs typeface="Helvetica Neue" panose="02000503000000020004" pitchFamily="2"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164472"/>
                </a:solidFill>
                <a:latin typeface="+mn-lt"/>
                <a:ea typeface="Helvetica Neue" panose="02000503000000020004" pitchFamily="2" charset="0"/>
                <a:cs typeface="Helvetica Neue" panose="02000503000000020004" pitchFamily="2"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164472"/>
                </a:solidFill>
                <a:latin typeface="+mn-lt"/>
                <a:ea typeface="Helvetica Neue" panose="02000503000000020004" pitchFamily="2" charset="0"/>
                <a:cs typeface="Helvetica Neue" panose="02000503000000020004" pitchFamily="2"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164472"/>
                </a:solidFill>
                <a:latin typeface="+mn-lt"/>
                <a:ea typeface="Helvetica Neue" panose="02000503000000020004" pitchFamily="2" charset="0"/>
                <a:cs typeface="Helvetica Neue" panose="02000503000000020004" pitchFamily="2"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pPr>
            <a:r>
              <a:rPr lang="en-US" sz="1800" b="1" dirty="0" err="1">
                <a:solidFill>
                  <a:srgbClr val="000000"/>
                </a:solidFill>
                <a:latin typeface="Courier New" panose="02070309020205020404" pitchFamily="49" charset="0"/>
              </a:rPr>
              <a:t>Desireds</a:t>
            </a:r>
            <a:r>
              <a:rPr lang="en-US" sz="1800" b="1" dirty="0">
                <a:solidFill>
                  <a:srgbClr val="000000"/>
                </a:solidFill>
                <a:latin typeface="Courier New" panose="02070309020205020404" pitchFamily="49" charset="0"/>
              </a:rPr>
              <a:t>: (in Potato50 Fridge30) (Fridge36 closed) </a:t>
            </a:r>
          </a:p>
          <a:p>
            <a:pPr marL="0" indent="0">
              <a:lnSpc>
                <a:spcPct val="120000"/>
              </a:lnSpc>
              <a:spcBef>
                <a:spcPts val="0"/>
              </a:spcBef>
              <a:buFont typeface="Arial" panose="020B0604020202020204" pitchFamily="34" charset="0"/>
              <a:buNone/>
            </a:pPr>
            <a:r>
              <a:rPr lang="en-US" sz="1800" b="1" dirty="0">
                <a:solidFill>
                  <a:srgbClr val="000000"/>
                </a:solidFill>
                <a:latin typeface="Courier New" panose="02070309020205020404" pitchFamily="49" charset="0"/>
              </a:rPr>
              <a:t>1.  O: O130 (put-in Potato50 Fridge36)</a:t>
            </a:r>
          </a:p>
          <a:p>
            <a:pPr marL="0" indent="0">
              <a:lnSpc>
                <a:spcPct val="120000"/>
              </a:lnSpc>
              <a:spcBef>
                <a:spcPts val="0"/>
              </a:spcBef>
              <a:buFont typeface="Arial" panose="020B0604020202020204" pitchFamily="34" charset="0"/>
              <a:buNone/>
            </a:pPr>
            <a:r>
              <a:rPr lang="en-US" sz="1800" b="1" dirty="0">
                <a:solidFill>
                  <a:srgbClr val="000000"/>
                </a:solidFill>
                <a:latin typeface="Courier New" panose="02070309020205020404" pitchFamily="49" charset="0"/>
              </a:rPr>
              <a:t>2.  ==&gt;S: S7 (operator no-change)</a:t>
            </a:r>
          </a:p>
          <a:p>
            <a:pPr marL="0" indent="0">
              <a:lnSpc>
                <a:spcPct val="120000"/>
              </a:lnSpc>
              <a:spcBef>
                <a:spcPts val="0"/>
              </a:spcBef>
              <a:buFont typeface="Arial" panose="020B0604020202020204" pitchFamily="34" charset="0"/>
              <a:buNone/>
            </a:pPr>
            <a:r>
              <a:rPr lang="en-US" sz="1800" b="1" dirty="0">
                <a:solidFill>
                  <a:srgbClr val="000000"/>
                </a:solidFill>
                <a:latin typeface="Courier New" panose="02070309020205020404" pitchFamily="49" charset="0"/>
              </a:rPr>
              <a:t>3.     O: O132 (open-container Fridge36)</a:t>
            </a:r>
          </a:p>
          <a:p>
            <a:pPr marL="0" indent="0">
              <a:lnSpc>
                <a:spcPct val="120000"/>
              </a:lnSpc>
              <a:spcBef>
                <a:spcPts val="0"/>
              </a:spcBef>
              <a:buFont typeface="Arial" panose="020B0604020202020204" pitchFamily="34" charset="0"/>
              <a:buNone/>
            </a:pPr>
            <a:r>
              <a:rPr lang="en-US" sz="1800" b="1" dirty="0">
                <a:solidFill>
                  <a:srgbClr val="000000"/>
                </a:solidFill>
                <a:latin typeface="Courier New" panose="02070309020205020404" pitchFamily="49" charset="0"/>
              </a:rPr>
              <a:t>       Apply open-container</a:t>
            </a:r>
          </a:p>
          <a:p>
            <a:pPr marL="0" indent="0">
              <a:lnSpc>
                <a:spcPct val="120000"/>
              </a:lnSpc>
              <a:spcBef>
                <a:spcPts val="0"/>
              </a:spcBef>
              <a:buFont typeface="Arial" panose="020B0604020202020204" pitchFamily="34" charset="0"/>
              <a:buNone/>
            </a:pPr>
            <a:r>
              <a:rPr lang="en-US" sz="1800" b="1" dirty="0">
                <a:solidFill>
                  <a:srgbClr val="000000"/>
                </a:solidFill>
                <a:latin typeface="Courier New" panose="02070309020205020404" pitchFamily="49" charset="0"/>
              </a:rPr>
              <a:t>4.     O: O138 (get-object Potato50)</a:t>
            </a:r>
          </a:p>
          <a:p>
            <a:pPr marL="0" indent="0">
              <a:lnSpc>
                <a:spcPct val="120000"/>
              </a:lnSpc>
              <a:spcBef>
                <a:spcPts val="0"/>
              </a:spcBef>
              <a:buFont typeface="Arial" panose="020B0604020202020204" pitchFamily="34" charset="0"/>
              <a:buNone/>
            </a:pPr>
            <a:r>
              <a:rPr lang="en-US" sz="1800" b="1" dirty="0">
                <a:solidFill>
                  <a:srgbClr val="000000"/>
                </a:solidFill>
                <a:latin typeface="Courier New" panose="02070309020205020404" pitchFamily="49" charset="0"/>
              </a:rPr>
              <a:t>5.     ==&gt;S: S10 (operator no-change)</a:t>
            </a:r>
          </a:p>
          <a:p>
            <a:pPr marL="0" indent="0">
              <a:lnSpc>
                <a:spcPct val="120000"/>
              </a:lnSpc>
              <a:spcBef>
                <a:spcPts val="0"/>
              </a:spcBef>
              <a:buFont typeface="Arial" panose="020B0604020202020204" pitchFamily="34" charset="0"/>
              <a:buNone/>
            </a:pPr>
            <a:r>
              <a:rPr lang="en-US" sz="1800" b="1" dirty="0">
                <a:solidFill>
                  <a:srgbClr val="000000"/>
                </a:solidFill>
                <a:latin typeface="Courier New" panose="02070309020205020404" pitchFamily="49" charset="0"/>
              </a:rPr>
              <a:t>6.        O: O139 (approach Potato50)</a:t>
            </a:r>
          </a:p>
          <a:p>
            <a:pPr marL="0" indent="0">
              <a:lnSpc>
                <a:spcPct val="120000"/>
              </a:lnSpc>
              <a:spcBef>
                <a:spcPts val="0"/>
              </a:spcBef>
              <a:buFont typeface="Arial" panose="020B0604020202020204" pitchFamily="34" charset="0"/>
              <a:buNone/>
            </a:pPr>
            <a:r>
              <a:rPr lang="en-US" sz="1800" b="1" dirty="0">
                <a:solidFill>
                  <a:srgbClr val="000000"/>
                </a:solidFill>
                <a:latin typeface="Courier New" panose="02070309020205020404" pitchFamily="49" charset="0"/>
              </a:rPr>
              <a:t>          Apply approach Potato50</a:t>
            </a:r>
          </a:p>
          <a:p>
            <a:pPr marL="0" indent="0">
              <a:lnSpc>
                <a:spcPct val="120000"/>
              </a:lnSpc>
              <a:spcBef>
                <a:spcPts val="0"/>
              </a:spcBef>
              <a:buFont typeface="Arial" panose="020B0604020202020204" pitchFamily="34" charset="0"/>
              <a:buNone/>
            </a:pPr>
            <a:r>
              <a:rPr lang="en-US" sz="1800" b="1" dirty="0">
                <a:solidFill>
                  <a:srgbClr val="000000"/>
                </a:solidFill>
                <a:latin typeface="Courier New" panose="02070309020205020404" pitchFamily="49" charset="0"/>
              </a:rPr>
              <a:t>       Apply get-object Potato50</a:t>
            </a:r>
          </a:p>
          <a:p>
            <a:pPr marL="0" indent="0">
              <a:lnSpc>
                <a:spcPct val="120000"/>
              </a:lnSpc>
              <a:spcBef>
                <a:spcPts val="0"/>
              </a:spcBef>
              <a:buFont typeface="Arial" panose="020B0604020202020204" pitchFamily="34" charset="0"/>
              <a:buNone/>
            </a:pPr>
            <a:r>
              <a:rPr lang="en-US" sz="1800" b="1" dirty="0">
                <a:solidFill>
                  <a:srgbClr val="000000"/>
                </a:solidFill>
                <a:latin typeface="Courier New" panose="02070309020205020404" pitchFamily="49" charset="0"/>
              </a:rPr>
              <a:t>7.     O: O142 (approach Fridge36)</a:t>
            </a:r>
          </a:p>
          <a:p>
            <a:pPr marL="0" indent="0">
              <a:lnSpc>
                <a:spcPct val="120000"/>
              </a:lnSpc>
              <a:spcBef>
                <a:spcPts val="0"/>
              </a:spcBef>
              <a:buFont typeface="Arial" panose="020B0604020202020204" pitchFamily="34" charset="0"/>
              <a:buNone/>
            </a:pPr>
            <a:r>
              <a:rPr lang="en-US" sz="1800" b="1" dirty="0">
                <a:solidFill>
                  <a:srgbClr val="000000"/>
                </a:solidFill>
                <a:latin typeface="Courier New" panose="02070309020205020404" pitchFamily="49" charset="0"/>
              </a:rPr>
              <a:t>       Apply approach Fridge36</a:t>
            </a:r>
          </a:p>
          <a:p>
            <a:pPr marL="0" indent="0">
              <a:lnSpc>
                <a:spcPct val="120000"/>
              </a:lnSpc>
              <a:spcBef>
                <a:spcPts val="0"/>
              </a:spcBef>
              <a:buFont typeface="Arial" panose="020B0604020202020204" pitchFamily="34" charset="0"/>
              <a:buNone/>
            </a:pPr>
            <a:r>
              <a:rPr lang="en-US" sz="1800" b="1" dirty="0">
                <a:solidFill>
                  <a:srgbClr val="000000"/>
                </a:solidFill>
                <a:latin typeface="Courier New" panose="02070309020205020404" pitchFamily="49" charset="0"/>
              </a:rPr>
              <a:t>    Apply put-in Potato50 Fridge36</a:t>
            </a:r>
          </a:p>
          <a:p>
            <a:pPr marL="0" indent="0">
              <a:lnSpc>
                <a:spcPct val="120000"/>
              </a:lnSpc>
              <a:spcBef>
                <a:spcPts val="0"/>
              </a:spcBef>
              <a:buFont typeface="Arial" panose="020B0604020202020204" pitchFamily="34" charset="0"/>
              <a:buNone/>
            </a:pPr>
            <a:r>
              <a:rPr lang="en-US" sz="1800" b="1" dirty="0">
                <a:solidFill>
                  <a:srgbClr val="000000"/>
                </a:solidFill>
                <a:latin typeface="Courier New" panose="02070309020205020404" pitchFamily="49" charset="0"/>
              </a:rPr>
              <a:t>8.  O: O144 (close-container Fridge36)</a:t>
            </a:r>
          </a:p>
          <a:p>
            <a:pPr marL="0" indent="0">
              <a:lnSpc>
                <a:spcPct val="120000"/>
              </a:lnSpc>
              <a:spcBef>
                <a:spcPts val="0"/>
              </a:spcBef>
              <a:buFont typeface="Arial" panose="020B0604020202020204" pitchFamily="34" charset="0"/>
              <a:buNone/>
            </a:pPr>
            <a:r>
              <a:rPr lang="en-US" sz="1800" b="1" dirty="0">
                <a:solidFill>
                  <a:srgbClr val="000000"/>
                </a:solidFill>
                <a:latin typeface="Courier New" panose="02070309020205020404" pitchFamily="49" charset="0"/>
              </a:rPr>
              <a:t>    Apply close-container Fridge36</a:t>
            </a:r>
          </a:p>
          <a:p>
            <a:pPr marL="0" indent="0">
              <a:lnSpc>
                <a:spcPct val="120000"/>
              </a:lnSpc>
              <a:spcBef>
                <a:spcPts val="0"/>
              </a:spcBef>
              <a:buFont typeface="Arial" panose="020B0604020202020204" pitchFamily="34" charset="0"/>
              <a:buNone/>
            </a:pPr>
            <a:endParaRPr lang="en-US" dirty="0"/>
          </a:p>
        </p:txBody>
      </p:sp>
      <p:sp>
        <p:nvSpPr>
          <p:cNvPr id="24" name="TextBox 23">
            <a:extLst>
              <a:ext uri="{FF2B5EF4-FFF2-40B4-BE49-F238E27FC236}">
                <a16:creationId xmlns:a16="http://schemas.microsoft.com/office/drawing/2014/main" id="{DD840CBB-9E74-C2DA-9498-7768035619C0}"/>
              </a:ext>
            </a:extLst>
          </p:cNvPr>
          <p:cNvSpPr txBox="1"/>
          <p:nvPr/>
        </p:nvSpPr>
        <p:spPr>
          <a:xfrm>
            <a:off x="8104695" y="3423420"/>
            <a:ext cx="2330558" cy="369332"/>
          </a:xfrm>
          <a:prstGeom prst="rect">
            <a:avLst/>
          </a:prstGeom>
          <a:noFill/>
        </p:spPr>
        <p:txBody>
          <a:bodyPr wrap="square">
            <a:spAutoFit/>
          </a:bodyPr>
          <a:lstStyle/>
          <a:p>
            <a:pPr algn="ctr"/>
            <a:r>
              <a:rPr lang="en-US" dirty="0">
                <a:solidFill>
                  <a:srgbClr val="00B050"/>
                </a:solidFill>
              </a:rPr>
              <a:t>put-in apply</a:t>
            </a:r>
          </a:p>
        </p:txBody>
      </p:sp>
      <p:cxnSp>
        <p:nvCxnSpPr>
          <p:cNvPr id="25" name="Straight Arrow Connector 24">
            <a:extLst>
              <a:ext uri="{FF2B5EF4-FFF2-40B4-BE49-F238E27FC236}">
                <a16:creationId xmlns:a16="http://schemas.microsoft.com/office/drawing/2014/main" id="{3B57C126-480C-4F0F-8E87-E8A83A5FD130}"/>
              </a:ext>
            </a:extLst>
          </p:cNvPr>
          <p:cNvCxnSpPr>
            <a:cxnSpLocks/>
          </p:cNvCxnSpPr>
          <p:nvPr/>
        </p:nvCxnSpPr>
        <p:spPr>
          <a:xfrm flipH="1">
            <a:off x="9779794" y="2872177"/>
            <a:ext cx="1164214" cy="649692"/>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4249FB9-6E65-841B-C599-BA8A4D7732C6}"/>
              </a:ext>
            </a:extLst>
          </p:cNvPr>
          <p:cNvCxnSpPr>
            <a:cxnSpLocks/>
          </p:cNvCxnSpPr>
          <p:nvPr/>
        </p:nvCxnSpPr>
        <p:spPr>
          <a:xfrm>
            <a:off x="9031959" y="2872177"/>
            <a:ext cx="0" cy="551243"/>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9D0B184-430E-60A6-F82D-3956CB80D513}"/>
              </a:ext>
            </a:extLst>
          </p:cNvPr>
          <p:cNvCxnSpPr>
            <a:cxnSpLocks/>
          </p:cNvCxnSpPr>
          <p:nvPr/>
        </p:nvCxnSpPr>
        <p:spPr>
          <a:xfrm>
            <a:off x="7653957" y="2901217"/>
            <a:ext cx="1018556" cy="684946"/>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80D1E61-AB60-C601-5E18-DE65BE82E3AE}"/>
              </a:ext>
            </a:extLst>
          </p:cNvPr>
          <p:cNvSpPr txBox="1"/>
          <p:nvPr/>
        </p:nvSpPr>
        <p:spPr>
          <a:xfrm>
            <a:off x="10031070" y="2438766"/>
            <a:ext cx="2239489" cy="369332"/>
          </a:xfrm>
          <a:prstGeom prst="rect">
            <a:avLst/>
          </a:prstGeom>
          <a:noFill/>
        </p:spPr>
        <p:txBody>
          <a:bodyPr wrap="square">
            <a:spAutoFit/>
          </a:bodyPr>
          <a:lstStyle/>
          <a:p>
            <a:pPr algn="ctr"/>
            <a:r>
              <a:rPr lang="en-US" i="1" dirty="0">
                <a:solidFill>
                  <a:srgbClr val="CC9900"/>
                </a:solidFill>
              </a:rPr>
              <a:t>(reachable &lt;obj2&gt;)</a:t>
            </a:r>
          </a:p>
        </p:txBody>
      </p:sp>
      <p:sp>
        <p:nvSpPr>
          <p:cNvPr id="16" name="TextBox 15">
            <a:extLst>
              <a:ext uri="{FF2B5EF4-FFF2-40B4-BE49-F238E27FC236}">
                <a16:creationId xmlns:a16="http://schemas.microsoft.com/office/drawing/2014/main" id="{B813291F-9B01-0384-1FAA-D30C3884CAB1}"/>
              </a:ext>
            </a:extLst>
          </p:cNvPr>
          <p:cNvSpPr txBox="1"/>
          <p:nvPr/>
        </p:nvSpPr>
        <p:spPr>
          <a:xfrm>
            <a:off x="1688803" y="1386090"/>
            <a:ext cx="3280143" cy="353943"/>
          </a:xfrm>
          <a:prstGeom prst="rect">
            <a:avLst/>
          </a:prstGeom>
          <a:noFill/>
        </p:spPr>
        <p:txBody>
          <a:bodyPr wrap="square">
            <a:spAutoFit/>
          </a:bodyPr>
          <a:lstStyle/>
          <a:p>
            <a:pPr algn="ctr"/>
            <a:r>
              <a:rPr lang="en-US" sz="1700" b="1" dirty="0">
                <a:solidFill>
                  <a:srgbClr val="00B050"/>
                </a:solidFill>
                <a:effectLst/>
                <a:latin typeface="Courier New" panose="02070309020205020404" pitchFamily="49" charset="0"/>
              </a:rPr>
              <a:t>(in Potato50 Fridge30) </a:t>
            </a:r>
            <a:endParaRPr lang="en-US" sz="1700" dirty="0">
              <a:solidFill>
                <a:srgbClr val="00B050"/>
              </a:solidFill>
            </a:endParaRPr>
          </a:p>
        </p:txBody>
      </p:sp>
      <p:sp>
        <p:nvSpPr>
          <p:cNvPr id="18" name="TextBox 17">
            <a:extLst>
              <a:ext uri="{FF2B5EF4-FFF2-40B4-BE49-F238E27FC236}">
                <a16:creationId xmlns:a16="http://schemas.microsoft.com/office/drawing/2014/main" id="{81CBBF25-5CCF-98C8-BD2F-1AC3A8379A87}"/>
              </a:ext>
            </a:extLst>
          </p:cNvPr>
          <p:cNvSpPr txBox="1"/>
          <p:nvPr/>
        </p:nvSpPr>
        <p:spPr>
          <a:xfrm>
            <a:off x="3759971" y="1385202"/>
            <a:ext cx="4467507" cy="353943"/>
          </a:xfrm>
          <a:prstGeom prst="rect">
            <a:avLst/>
          </a:prstGeom>
          <a:noFill/>
        </p:spPr>
        <p:txBody>
          <a:bodyPr wrap="square">
            <a:spAutoFit/>
          </a:bodyPr>
          <a:lstStyle/>
          <a:p>
            <a:pPr algn="ctr"/>
            <a:r>
              <a:rPr lang="en-US" sz="1700" b="1" dirty="0">
                <a:solidFill>
                  <a:srgbClr val="00B050"/>
                </a:solidFill>
                <a:latin typeface="Courier New" panose="02070309020205020404" pitchFamily="49" charset="0"/>
              </a:rPr>
              <a:t>(Fridge36 closed) </a:t>
            </a:r>
            <a:endParaRPr lang="en-US" sz="1700" dirty="0">
              <a:solidFill>
                <a:srgbClr val="00B050"/>
              </a:solidFill>
            </a:endParaRPr>
          </a:p>
        </p:txBody>
      </p:sp>
      <p:pic>
        <p:nvPicPr>
          <p:cNvPr id="3" name="Picture 2">
            <a:extLst>
              <a:ext uri="{FF2B5EF4-FFF2-40B4-BE49-F238E27FC236}">
                <a16:creationId xmlns:a16="http://schemas.microsoft.com/office/drawing/2014/main" id="{383A7A77-BDBB-B5D7-0F43-F5A401B929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8867" y="4782805"/>
            <a:ext cx="2213581" cy="1657268"/>
          </a:xfrm>
          <a:prstGeom prst="rect">
            <a:avLst/>
          </a:prstGeom>
        </p:spPr>
      </p:pic>
      <p:pic>
        <p:nvPicPr>
          <p:cNvPr id="17" name="Picture 16">
            <a:extLst>
              <a:ext uri="{FF2B5EF4-FFF2-40B4-BE49-F238E27FC236}">
                <a16:creationId xmlns:a16="http://schemas.microsoft.com/office/drawing/2014/main" id="{68446B61-8147-850A-F539-64BF9C2684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6525" y="4789983"/>
            <a:ext cx="2198264" cy="1642913"/>
          </a:xfrm>
          <a:prstGeom prst="rect">
            <a:avLst/>
          </a:prstGeom>
        </p:spPr>
      </p:pic>
      <p:pic>
        <p:nvPicPr>
          <p:cNvPr id="31" name="Picture 30">
            <a:extLst>
              <a:ext uri="{FF2B5EF4-FFF2-40B4-BE49-F238E27FC236}">
                <a16:creationId xmlns:a16="http://schemas.microsoft.com/office/drawing/2014/main" id="{8D306CAD-FB8E-E521-7654-CB6899F858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8867" y="4792772"/>
            <a:ext cx="2213581" cy="1637335"/>
          </a:xfrm>
          <a:prstGeom prst="rect">
            <a:avLst/>
          </a:prstGeom>
        </p:spPr>
      </p:pic>
      <p:pic>
        <p:nvPicPr>
          <p:cNvPr id="29" name="Picture 28">
            <a:extLst>
              <a:ext uri="{FF2B5EF4-FFF2-40B4-BE49-F238E27FC236}">
                <a16:creationId xmlns:a16="http://schemas.microsoft.com/office/drawing/2014/main" id="{95142DAE-E22A-601C-A69A-53C3CF72D5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6526" y="4788055"/>
            <a:ext cx="2198263" cy="1646769"/>
          </a:xfrm>
          <a:prstGeom prst="rect">
            <a:avLst/>
          </a:prstGeom>
        </p:spPr>
      </p:pic>
    </p:spTree>
    <p:extLst>
      <p:ext uri="{BB962C8B-B14F-4D97-AF65-F5344CB8AC3E}">
        <p14:creationId xmlns:p14="http://schemas.microsoft.com/office/powerpoint/2010/main" val="2499862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10" end="10"/>
                                            </p:txEl>
                                          </p:spTgt>
                                        </p:tgtEl>
                                        <p:attrNameLst>
                                          <p:attrName>style.visibility</p:attrName>
                                        </p:attrNameLst>
                                      </p:cBhvr>
                                      <p:to>
                                        <p:strVal val="visible"/>
                                      </p:to>
                                    </p:set>
                                    <p:animEffect transition="in" filter="fade">
                                      <p:cBhvr>
                                        <p:cTn id="7" dur="500"/>
                                        <p:tgtEl>
                                          <p:spTgt spid="13">
                                            <p:txEl>
                                              <p:pRg st="10" end="1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3">
                                            <p:txEl>
                                              <p:pRg st="11" end="11"/>
                                            </p:txEl>
                                          </p:spTgt>
                                        </p:tgtEl>
                                        <p:attrNameLst>
                                          <p:attrName>style.visibility</p:attrName>
                                        </p:attrNameLst>
                                      </p:cBhvr>
                                      <p:to>
                                        <p:strVal val="visible"/>
                                      </p:to>
                                    </p:set>
                                    <p:animEffect transition="in" filter="fade">
                                      <p:cBhvr>
                                        <p:cTn id="26" dur="500"/>
                                        <p:tgtEl>
                                          <p:spTgt spid="13">
                                            <p:txEl>
                                              <p:pRg st="11" end="11"/>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10"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23"/>
                                        </p:tgtEl>
                                      </p:cBhvr>
                                    </p:animEffect>
                                    <p:set>
                                      <p:cBhvr>
                                        <p:cTn id="40" dur="1" fill="hold">
                                          <p:stCondLst>
                                            <p:cond delay="499"/>
                                          </p:stCondLst>
                                        </p:cTn>
                                        <p:tgtEl>
                                          <p:spTgt spid="23"/>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9"/>
                                        </p:tgtEl>
                                      </p:cBhvr>
                                    </p:animEffect>
                                    <p:set>
                                      <p:cBhvr>
                                        <p:cTn id="43" dur="1" fill="hold">
                                          <p:stCondLst>
                                            <p:cond delay="499"/>
                                          </p:stCondLst>
                                        </p:cTn>
                                        <p:tgtEl>
                                          <p:spTgt spid="9"/>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9"/>
                                        </p:tgtEl>
                                      </p:cBhvr>
                                    </p:animEffect>
                                    <p:set>
                                      <p:cBhvr>
                                        <p:cTn id="46" dur="1" fill="hold">
                                          <p:stCondLst>
                                            <p:cond delay="499"/>
                                          </p:stCondLst>
                                        </p:cTn>
                                        <p:tgtEl>
                                          <p:spTgt spid="19"/>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7"/>
                                        </p:tgtEl>
                                      </p:cBhvr>
                                    </p:animEffect>
                                    <p:set>
                                      <p:cBhvr>
                                        <p:cTn id="49" dur="1" fill="hold">
                                          <p:stCondLst>
                                            <p:cond delay="499"/>
                                          </p:stCondLst>
                                        </p:cTn>
                                        <p:tgtEl>
                                          <p:spTgt spid="7"/>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34"/>
                                        </p:tgtEl>
                                      </p:cBhvr>
                                    </p:animEffect>
                                    <p:set>
                                      <p:cBhvr>
                                        <p:cTn id="55" dur="1" fill="hold">
                                          <p:stCondLst>
                                            <p:cond delay="499"/>
                                          </p:stCondLst>
                                        </p:cTn>
                                        <p:tgtEl>
                                          <p:spTgt spid="34"/>
                                        </p:tgtEl>
                                        <p:attrNameLst>
                                          <p:attrName>style.visibility</p:attrName>
                                        </p:attrNameLst>
                                      </p:cBhvr>
                                      <p:to>
                                        <p:strVal val="hidden"/>
                                      </p:to>
                                    </p:set>
                                  </p:childTnLst>
                                </p:cTn>
                              </p:par>
                              <p:par>
                                <p:cTn id="56" presetID="10" presetClass="entr" presetSubtype="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par>
                                <p:cTn id="59" presetID="10" presetClass="exit" presetSubtype="0" fill="hold" grpId="0" nodeType="withEffect">
                                  <p:stCondLst>
                                    <p:cond delay="0"/>
                                  </p:stCondLst>
                                  <p:childTnLst>
                                    <p:animEffect transition="out" filter="fade">
                                      <p:cBhvr>
                                        <p:cTn id="60" dur="500"/>
                                        <p:tgtEl>
                                          <p:spTgt spid="22"/>
                                        </p:tgtEl>
                                      </p:cBhvr>
                                    </p:animEffect>
                                    <p:set>
                                      <p:cBhvr>
                                        <p:cTn id="61" dur="1" fill="hold">
                                          <p:stCondLst>
                                            <p:cond delay="499"/>
                                          </p:stCondLst>
                                        </p:cTn>
                                        <p:tgtEl>
                                          <p:spTgt spid="22"/>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3">
                                            <p:txEl>
                                              <p:pRg st="12" end="12"/>
                                            </p:txEl>
                                          </p:spTgt>
                                        </p:tgtEl>
                                        <p:attrNameLst>
                                          <p:attrName>style.visibility</p:attrName>
                                        </p:attrNameLst>
                                      </p:cBhvr>
                                      <p:to>
                                        <p:strVal val="visible"/>
                                      </p:to>
                                    </p:set>
                                    <p:animEffect transition="in" filter="fade">
                                      <p:cBhvr>
                                        <p:cTn id="66" dur="500"/>
                                        <p:tgtEl>
                                          <p:spTgt spid="13">
                                            <p:txEl>
                                              <p:pRg st="12" end="12"/>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fade">
                                      <p:cBhvr>
                                        <p:cTn id="69" dur="500"/>
                                        <p:tgtEl>
                                          <p:spTgt spid="3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nodeType="with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fade">
                                      <p:cBhvr>
                                        <p:cTn id="75" dur="500"/>
                                        <p:tgtEl>
                                          <p:spTgt spid="25"/>
                                        </p:tgtEl>
                                      </p:cBhvr>
                                    </p:animEffect>
                                  </p:childTnLst>
                                </p:cTn>
                              </p:par>
                              <p:par>
                                <p:cTn id="76" presetID="10" presetClass="entr" presetSubtype="0" fill="hold" nodeType="with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fade">
                                      <p:cBhvr>
                                        <p:cTn id="78" dur="500"/>
                                        <p:tgtEl>
                                          <p:spTgt spid="26"/>
                                        </p:tgtEl>
                                      </p:cBhvr>
                                    </p:animEffect>
                                  </p:childTnLst>
                                </p:cTn>
                              </p:par>
                              <p:par>
                                <p:cTn id="79" presetID="10" presetClass="entr" presetSubtype="0" fill="hold" nodeType="with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fade">
                                      <p:cBhvr>
                                        <p:cTn id="81" dur="500"/>
                                        <p:tgtEl>
                                          <p:spTgt spid="27"/>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xit" presetSubtype="0" fill="hold" grpId="0" nodeType="clickEffect">
                                  <p:stCondLst>
                                    <p:cond delay="0"/>
                                  </p:stCondLst>
                                  <p:childTnLst>
                                    <p:animEffect transition="out" filter="fade">
                                      <p:cBhvr>
                                        <p:cTn id="85" dur="500"/>
                                        <p:tgtEl>
                                          <p:spTgt spid="16"/>
                                        </p:tgtEl>
                                      </p:cBhvr>
                                    </p:animEffect>
                                    <p:set>
                                      <p:cBhvr>
                                        <p:cTn id="86" dur="1" fill="hold">
                                          <p:stCondLst>
                                            <p:cond delay="499"/>
                                          </p:stCondLst>
                                        </p:cTn>
                                        <p:tgtEl>
                                          <p:spTgt spid="16"/>
                                        </p:tgtEl>
                                        <p:attrNameLst>
                                          <p:attrName>style.visibility</p:attrName>
                                        </p:attrNameLst>
                                      </p:cBhvr>
                                      <p:to>
                                        <p:strVal val="hidden"/>
                                      </p:to>
                                    </p:set>
                                  </p:childTnLst>
                                </p:cTn>
                              </p:par>
                              <p:par>
                                <p:cTn id="87" presetID="10" presetClass="entr" presetSubtype="0" fill="hold" grpId="0" nodeType="withEffect">
                                  <p:stCondLst>
                                    <p:cond delay="0"/>
                                  </p:stCondLst>
                                  <p:childTnLst>
                                    <p:set>
                                      <p:cBhvr>
                                        <p:cTn id="88" dur="1" fill="hold">
                                          <p:stCondLst>
                                            <p:cond delay="0"/>
                                          </p:stCondLst>
                                        </p:cTn>
                                        <p:tgtEl>
                                          <p:spTgt spid="18"/>
                                        </p:tgtEl>
                                        <p:attrNameLst>
                                          <p:attrName>style.visibility</p:attrName>
                                        </p:attrNameLst>
                                      </p:cBhvr>
                                      <p:to>
                                        <p:strVal val="visible"/>
                                      </p:to>
                                    </p:set>
                                    <p:animEffect transition="in" filter="fade">
                                      <p:cBhvr>
                                        <p:cTn id="89" dur="500"/>
                                        <p:tgtEl>
                                          <p:spTgt spid="18"/>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13">
                                            <p:txEl>
                                              <p:pRg st="13" end="13"/>
                                            </p:txEl>
                                          </p:spTgt>
                                        </p:tgtEl>
                                        <p:attrNameLst>
                                          <p:attrName>style.visibility</p:attrName>
                                        </p:attrNameLst>
                                      </p:cBhvr>
                                      <p:to>
                                        <p:strVal val="visible"/>
                                      </p:to>
                                    </p:set>
                                    <p:animEffect transition="in" filter="fade">
                                      <p:cBhvr>
                                        <p:cTn id="94" dur="500"/>
                                        <p:tgtEl>
                                          <p:spTgt spid="13">
                                            <p:txEl>
                                              <p:pRg st="13" end="13"/>
                                            </p:txEl>
                                          </p:spTgt>
                                        </p:tgtEl>
                                      </p:cBhvr>
                                    </p:animEffect>
                                  </p:childTnLst>
                                </p:cTn>
                              </p:par>
                              <p:par>
                                <p:cTn id="95" presetID="10" presetClass="entr" presetSubtype="0" fill="hold" nodeType="withEffect">
                                  <p:stCondLst>
                                    <p:cond delay="0"/>
                                  </p:stCondLst>
                                  <p:childTnLst>
                                    <p:set>
                                      <p:cBhvr>
                                        <p:cTn id="96" dur="1" fill="hold">
                                          <p:stCondLst>
                                            <p:cond delay="0"/>
                                          </p:stCondLst>
                                        </p:cTn>
                                        <p:tgtEl>
                                          <p:spTgt spid="13">
                                            <p:txEl>
                                              <p:pRg st="14" end="14"/>
                                            </p:txEl>
                                          </p:spTgt>
                                        </p:tgtEl>
                                        <p:attrNameLst>
                                          <p:attrName>style.visibility</p:attrName>
                                        </p:attrNameLst>
                                      </p:cBhvr>
                                      <p:to>
                                        <p:strVal val="visible"/>
                                      </p:to>
                                    </p:set>
                                    <p:animEffect transition="in" filter="fade">
                                      <p:cBhvr>
                                        <p:cTn id="97" dur="500"/>
                                        <p:tgtEl>
                                          <p:spTgt spid="13">
                                            <p:txEl>
                                              <p:pRg st="14" end="14"/>
                                            </p:txEl>
                                          </p:spTgt>
                                        </p:tgtEl>
                                      </p:cBhvr>
                                    </p:animEffect>
                                  </p:childTnLst>
                                </p:cTn>
                              </p:par>
                              <p:par>
                                <p:cTn id="98" presetID="10" presetClass="entr" presetSubtype="0" fill="hold" nodeType="with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fade">
                                      <p:cBhvr>
                                        <p:cTn id="10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7" grpId="0"/>
      <p:bldP spid="7" grpId="1"/>
      <p:bldP spid="12" grpId="0"/>
      <p:bldP spid="12" grpId="1"/>
      <p:bldP spid="34" grpId="0"/>
      <p:bldP spid="34" grpId="1"/>
      <p:bldP spid="24" grpId="0"/>
      <p:bldP spid="14" grpId="0"/>
      <p:bldP spid="16"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6DA0E-DC52-74E8-5869-330273C8FC95}"/>
              </a:ext>
            </a:extLst>
          </p:cNvPr>
          <p:cNvSpPr>
            <a:spLocks noGrp="1"/>
          </p:cNvSpPr>
          <p:nvPr>
            <p:ph type="title"/>
          </p:nvPr>
        </p:nvSpPr>
        <p:spPr/>
        <p:txBody>
          <a:bodyPr/>
          <a:lstStyle/>
          <a:p>
            <a:r>
              <a:rPr lang="en-US" dirty="0"/>
              <a:t>Internal Search: Iterative Deepening</a:t>
            </a:r>
          </a:p>
        </p:txBody>
      </p:sp>
      <p:sp>
        <p:nvSpPr>
          <p:cNvPr id="3" name="Content Placeholder 2">
            <a:extLst>
              <a:ext uri="{FF2B5EF4-FFF2-40B4-BE49-F238E27FC236}">
                <a16:creationId xmlns:a16="http://schemas.microsoft.com/office/drawing/2014/main" id="{CE094C3D-F414-088F-F6B6-6BA501F5EE1C}"/>
              </a:ext>
            </a:extLst>
          </p:cNvPr>
          <p:cNvSpPr>
            <a:spLocks noGrp="1"/>
          </p:cNvSpPr>
          <p:nvPr>
            <p:ph idx="1"/>
          </p:nvPr>
        </p:nvSpPr>
        <p:spPr>
          <a:xfrm>
            <a:off x="850556" y="1132764"/>
            <a:ext cx="11107528" cy="5466510"/>
          </a:xfrm>
        </p:spPr>
        <p:txBody>
          <a:bodyPr/>
          <a:lstStyle/>
          <a:p>
            <a:r>
              <a:rPr lang="en-US" dirty="0"/>
              <a:t>When search control knowledge is insufficient, must search</a:t>
            </a:r>
          </a:p>
          <a:p>
            <a:pPr lvl="1"/>
            <a:r>
              <a:rPr lang="en-US" dirty="0"/>
              <a:t>Multiple concurrent goals</a:t>
            </a:r>
          </a:p>
          <a:p>
            <a:pPr lvl="1"/>
            <a:r>
              <a:rPr lang="en-US" dirty="0"/>
              <a:t>Multiple actions that achieve a goal </a:t>
            </a:r>
          </a:p>
          <a:p>
            <a:pPr lvl="1"/>
            <a:r>
              <a:rPr lang="en-US" dirty="0"/>
              <a:t>Multiple objects that achieve a goal</a:t>
            </a:r>
          </a:p>
          <a:p>
            <a:r>
              <a:rPr lang="en-US" dirty="0"/>
              <a:t>Iterative deepening:</a:t>
            </a:r>
          </a:p>
          <a:p>
            <a:pPr lvl="1"/>
            <a:r>
              <a:rPr lang="en-US" dirty="0"/>
              <a:t>Iteratively increase the depth of a depth-bounded depth-first search</a:t>
            </a:r>
          </a:p>
          <a:p>
            <a:r>
              <a:rPr lang="en-US" dirty="0"/>
              <a:t>Compatible with means-ends analysis</a:t>
            </a:r>
          </a:p>
        </p:txBody>
      </p:sp>
      <p:sp>
        <p:nvSpPr>
          <p:cNvPr id="4" name="Slide Number Placeholder 3">
            <a:extLst>
              <a:ext uri="{FF2B5EF4-FFF2-40B4-BE49-F238E27FC236}">
                <a16:creationId xmlns:a16="http://schemas.microsoft.com/office/drawing/2014/main" id="{3995D217-0F3A-8C97-7591-80A9F0E279F7}"/>
              </a:ext>
            </a:extLst>
          </p:cNvPr>
          <p:cNvSpPr>
            <a:spLocks noGrp="1"/>
          </p:cNvSpPr>
          <p:nvPr>
            <p:ph type="sldNum" sz="quarter" idx="12"/>
          </p:nvPr>
        </p:nvSpPr>
        <p:spPr/>
        <p:txBody>
          <a:bodyPr/>
          <a:lstStyle/>
          <a:p>
            <a:fld id="{B65E7EDF-9339-DF44-A240-6BDBFF05048D}" type="slidenum">
              <a:rPr lang="en-US" smtClean="0"/>
              <a:pPr/>
              <a:t>12</a:t>
            </a:fld>
            <a:endParaRPr lang="en-US" dirty="0"/>
          </a:p>
        </p:txBody>
      </p:sp>
    </p:spTree>
    <p:extLst>
      <p:ext uri="{BB962C8B-B14F-4D97-AF65-F5344CB8AC3E}">
        <p14:creationId xmlns:p14="http://schemas.microsoft.com/office/powerpoint/2010/main" val="2758267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AE666-97AE-BCEE-6B86-5E8AD3FAA690}"/>
              </a:ext>
            </a:extLst>
          </p:cNvPr>
          <p:cNvSpPr>
            <a:spLocks noGrp="1"/>
          </p:cNvSpPr>
          <p:nvPr>
            <p:ph type="title"/>
          </p:nvPr>
        </p:nvSpPr>
        <p:spPr/>
        <p:txBody>
          <a:bodyPr/>
          <a:lstStyle/>
          <a:p>
            <a:r>
              <a:rPr lang="en-US" dirty="0"/>
              <a:t>Iterative Deepening</a:t>
            </a:r>
          </a:p>
        </p:txBody>
      </p:sp>
      <p:sp>
        <p:nvSpPr>
          <p:cNvPr id="4" name="Slide Number Placeholder 3">
            <a:extLst>
              <a:ext uri="{FF2B5EF4-FFF2-40B4-BE49-F238E27FC236}">
                <a16:creationId xmlns:a16="http://schemas.microsoft.com/office/drawing/2014/main" id="{2BFA4C35-DA3D-2BAA-7421-6CA85EFB2FFB}"/>
              </a:ext>
            </a:extLst>
          </p:cNvPr>
          <p:cNvSpPr>
            <a:spLocks noGrp="1"/>
          </p:cNvSpPr>
          <p:nvPr>
            <p:ph type="sldNum" sz="quarter" idx="12"/>
          </p:nvPr>
        </p:nvSpPr>
        <p:spPr/>
        <p:txBody>
          <a:bodyPr/>
          <a:lstStyle/>
          <a:p>
            <a:fld id="{B65E7EDF-9339-DF44-A240-6BDBFF05048D}" type="slidenum">
              <a:rPr lang="en-US" smtClean="0"/>
              <a:pPr/>
              <a:t>13</a:t>
            </a:fld>
            <a:endParaRPr lang="en-US" dirty="0"/>
          </a:p>
        </p:txBody>
      </p:sp>
      <p:sp>
        <p:nvSpPr>
          <p:cNvPr id="58" name="Oval 57">
            <a:extLst>
              <a:ext uri="{FF2B5EF4-FFF2-40B4-BE49-F238E27FC236}">
                <a16:creationId xmlns:a16="http://schemas.microsoft.com/office/drawing/2014/main" id="{33EDDFE2-E9EB-BF26-DF27-7C7B45102372}"/>
              </a:ext>
            </a:extLst>
          </p:cNvPr>
          <p:cNvSpPr/>
          <p:nvPr/>
        </p:nvSpPr>
        <p:spPr>
          <a:xfrm>
            <a:off x="5949524" y="1504767"/>
            <a:ext cx="369376" cy="3642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Arrow Connector 61">
            <a:extLst>
              <a:ext uri="{FF2B5EF4-FFF2-40B4-BE49-F238E27FC236}">
                <a16:creationId xmlns:a16="http://schemas.microsoft.com/office/drawing/2014/main" id="{E5010F9E-E7D1-8554-1AA4-5E4ECBC656D1}"/>
              </a:ext>
            </a:extLst>
          </p:cNvPr>
          <p:cNvCxnSpPr>
            <a:cxnSpLocks/>
            <a:stCxn id="58" idx="2"/>
          </p:cNvCxnSpPr>
          <p:nvPr/>
        </p:nvCxnSpPr>
        <p:spPr>
          <a:xfrm flipH="1">
            <a:off x="4591932" y="1686872"/>
            <a:ext cx="1357592" cy="499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1D411BCA-8844-C2B8-DB9E-DBC65F420011}"/>
              </a:ext>
            </a:extLst>
          </p:cNvPr>
          <p:cNvCxnSpPr>
            <a:cxnSpLocks/>
          </p:cNvCxnSpPr>
          <p:nvPr/>
        </p:nvCxnSpPr>
        <p:spPr>
          <a:xfrm>
            <a:off x="6147068" y="1868977"/>
            <a:ext cx="0" cy="2635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8C0C8FD-DE0E-1C36-20F4-21E46DAF9FE1}"/>
              </a:ext>
            </a:extLst>
          </p:cNvPr>
          <p:cNvCxnSpPr>
            <a:cxnSpLocks/>
          </p:cNvCxnSpPr>
          <p:nvPr/>
        </p:nvCxnSpPr>
        <p:spPr>
          <a:xfrm>
            <a:off x="6318900" y="1698822"/>
            <a:ext cx="1357592" cy="499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C80375C9-D13E-3537-45DD-BA81FE636D30}"/>
              </a:ext>
            </a:extLst>
          </p:cNvPr>
          <p:cNvSpPr/>
          <p:nvPr/>
        </p:nvSpPr>
        <p:spPr>
          <a:xfrm>
            <a:off x="4276650" y="2119958"/>
            <a:ext cx="369376" cy="3642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95EA8EBA-09FD-BF04-FC2C-49CBABE5AAAB}"/>
              </a:ext>
            </a:extLst>
          </p:cNvPr>
          <p:cNvSpPr/>
          <p:nvPr/>
        </p:nvSpPr>
        <p:spPr>
          <a:xfrm>
            <a:off x="3768034" y="2760303"/>
            <a:ext cx="369376" cy="3642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7D39AFA5-5FB9-45D7-59BF-16701EEF076B}"/>
              </a:ext>
            </a:extLst>
          </p:cNvPr>
          <p:cNvSpPr/>
          <p:nvPr/>
        </p:nvSpPr>
        <p:spPr>
          <a:xfrm>
            <a:off x="4276650" y="2760303"/>
            <a:ext cx="369376" cy="3642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4E084E0-68F4-5E1B-A7C7-FA3DAED6F638}"/>
              </a:ext>
            </a:extLst>
          </p:cNvPr>
          <p:cNvSpPr/>
          <p:nvPr/>
        </p:nvSpPr>
        <p:spPr>
          <a:xfrm>
            <a:off x="4768729" y="2760303"/>
            <a:ext cx="369376" cy="3642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Arrow Connector 69">
            <a:extLst>
              <a:ext uri="{FF2B5EF4-FFF2-40B4-BE49-F238E27FC236}">
                <a16:creationId xmlns:a16="http://schemas.microsoft.com/office/drawing/2014/main" id="{B147AFCC-3DBD-2DDE-791F-C90091C65A75}"/>
              </a:ext>
            </a:extLst>
          </p:cNvPr>
          <p:cNvCxnSpPr>
            <a:cxnSpLocks/>
          </p:cNvCxnSpPr>
          <p:nvPr/>
        </p:nvCxnSpPr>
        <p:spPr>
          <a:xfrm flipH="1">
            <a:off x="4109574" y="2430831"/>
            <a:ext cx="247428" cy="382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0563CD5-3FB0-E8E1-12BC-DF38C567FA94}"/>
              </a:ext>
            </a:extLst>
          </p:cNvPr>
          <p:cNvCxnSpPr>
            <a:cxnSpLocks/>
            <a:stCxn id="66" idx="4"/>
            <a:endCxn id="68" idx="0"/>
          </p:cNvCxnSpPr>
          <p:nvPr/>
        </p:nvCxnSpPr>
        <p:spPr>
          <a:xfrm>
            <a:off x="4461338" y="2484168"/>
            <a:ext cx="0" cy="276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88953B4-8A5B-B55B-0595-418D3C28D63A}"/>
              </a:ext>
            </a:extLst>
          </p:cNvPr>
          <p:cNvCxnSpPr>
            <a:cxnSpLocks/>
            <a:stCxn id="66" idx="5"/>
            <a:endCxn id="69" idx="1"/>
          </p:cNvCxnSpPr>
          <p:nvPr/>
        </p:nvCxnSpPr>
        <p:spPr>
          <a:xfrm>
            <a:off x="4591932" y="2430831"/>
            <a:ext cx="230891" cy="382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Oval 76">
            <a:extLst>
              <a:ext uri="{FF2B5EF4-FFF2-40B4-BE49-F238E27FC236}">
                <a16:creationId xmlns:a16="http://schemas.microsoft.com/office/drawing/2014/main" id="{7FD38554-7F15-F902-502C-7BF3461C6674}"/>
              </a:ext>
            </a:extLst>
          </p:cNvPr>
          <p:cNvSpPr/>
          <p:nvPr/>
        </p:nvSpPr>
        <p:spPr>
          <a:xfrm>
            <a:off x="5958170" y="2132535"/>
            <a:ext cx="369376" cy="3642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66335A38-2090-09F1-6747-F351BEC99886}"/>
              </a:ext>
            </a:extLst>
          </p:cNvPr>
          <p:cNvSpPr/>
          <p:nvPr/>
        </p:nvSpPr>
        <p:spPr>
          <a:xfrm>
            <a:off x="5436698" y="2760303"/>
            <a:ext cx="369376" cy="3642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1A70890E-1916-33A1-559D-5C3F4EEC327A}"/>
              </a:ext>
            </a:extLst>
          </p:cNvPr>
          <p:cNvSpPr/>
          <p:nvPr/>
        </p:nvSpPr>
        <p:spPr>
          <a:xfrm>
            <a:off x="5945314" y="2760303"/>
            <a:ext cx="369376" cy="3642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E42A46F7-54C9-81C9-531B-B8B028861F5D}"/>
              </a:ext>
            </a:extLst>
          </p:cNvPr>
          <p:cNvSpPr/>
          <p:nvPr/>
        </p:nvSpPr>
        <p:spPr>
          <a:xfrm>
            <a:off x="6437393" y="2760303"/>
            <a:ext cx="369376" cy="3642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Arrow Connector 80">
            <a:extLst>
              <a:ext uri="{FF2B5EF4-FFF2-40B4-BE49-F238E27FC236}">
                <a16:creationId xmlns:a16="http://schemas.microsoft.com/office/drawing/2014/main" id="{55E94C51-8799-247A-7428-149429E80E1C}"/>
              </a:ext>
            </a:extLst>
          </p:cNvPr>
          <p:cNvCxnSpPr>
            <a:stCxn id="77" idx="3"/>
            <a:endCxn id="78" idx="7"/>
          </p:cNvCxnSpPr>
          <p:nvPr/>
        </p:nvCxnSpPr>
        <p:spPr>
          <a:xfrm flipH="1">
            <a:off x="5751980" y="2443408"/>
            <a:ext cx="260284" cy="370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26F5AF0-AAA3-AEED-0DA0-D4F7995FEFB8}"/>
              </a:ext>
            </a:extLst>
          </p:cNvPr>
          <p:cNvCxnSpPr>
            <a:cxnSpLocks/>
            <a:stCxn id="77" idx="4"/>
            <a:endCxn id="79" idx="0"/>
          </p:cNvCxnSpPr>
          <p:nvPr/>
        </p:nvCxnSpPr>
        <p:spPr>
          <a:xfrm flipH="1">
            <a:off x="6130002" y="2496745"/>
            <a:ext cx="12856" cy="2635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7D306DD5-8A8A-BA40-B799-39AA599FB2D4}"/>
              </a:ext>
            </a:extLst>
          </p:cNvPr>
          <p:cNvCxnSpPr>
            <a:cxnSpLocks/>
            <a:stCxn id="77" idx="5"/>
            <a:endCxn id="80" idx="1"/>
          </p:cNvCxnSpPr>
          <p:nvPr/>
        </p:nvCxnSpPr>
        <p:spPr>
          <a:xfrm>
            <a:off x="6273452" y="2443408"/>
            <a:ext cx="218035" cy="370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09034D5F-DFD9-1BCE-B629-D157C9C05184}"/>
              </a:ext>
            </a:extLst>
          </p:cNvPr>
          <p:cNvSpPr/>
          <p:nvPr/>
        </p:nvSpPr>
        <p:spPr>
          <a:xfrm>
            <a:off x="7613978" y="2167660"/>
            <a:ext cx="369376" cy="3642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544B4D12-9145-0AD6-5F3A-E17D26DEFB2F}"/>
              </a:ext>
            </a:extLst>
          </p:cNvPr>
          <p:cNvSpPr/>
          <p:nvPr/>
        </p:nvSpPr>
        <p:spPr>
          <a:xfrm>
            <a:off x="7105362" y="2760303"/>
            <a:ext cx="369376" cy="3642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C5CB4B5D-46BD-6563-44E6-D4DB72197924}"/>
              </a:ext>
            </a:extLst>
          </p:cNvPr>
          <p:cNvSpPr/>
          <p:nvPr/>
        </p:nvSpPr>
        <p:spPr>
          <a:xfrm>
            <a:off x="7613978" y="2760303"/>
            <a:ext cx="369376" cy="3642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EF7468E1-0E36-10E8-4BE3-965FFAD358F9}"/>
              </a:ext>
            </a:extLst>
          </p:cNvPr>
          <p:cNvSpPr/>
          <p:nvPr/>
        </p:nvSpPr>
        <p:spPr>
          <a:xfrm>
            <a:off x="8122594" y="2760303"/>
            <a:ext cx="369376" cy="3642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Arrow Connector 88">
            <a:extLst>
              <a:ext uri="{FF2B5EF4-FFF2-40B4-BE49-F238E27FC236}">
                <a16:creationId xmlns:a16="http://schemas.microsoft.com/office/drawing/2014/main" id="{B57C0EDA-2266-EA44-6210-3F24A394C949}"/>
              </a:ext>
            </a:extLst>
          </p:cNvPr>
          <p:cNvCxnSpPr>
            <a:stCxn id="85" idx="3"/>
            <a:endCxn id="86" idx="7"/>
          </p:cNvCxnSpPr>
          <p:nvPr/>
        </p:nvCxnSpPr>
        <p:spPr>
          <a:xfrm flipH="1">
            <a:off x="7420644" y="2478533"/>
            <a:ext cx="247428" cy="335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F0BA4D9F-FB9E-0A7D-7310-1566A0F6092A}"/>
              </a:ext>
            </a:extLst>
          </p:cNvPr>
          <p:cNvCxnSpPr>
            <a:cxnSpLocks/>
            <a:stCxn id="85" idx="4"/>
            <a:endCxn id="87" idx="0"/>
          </p:cNvCxnSpPr>
          <p:nvPr/>
        </p:nvCxnSpPr>
        <p:spPr>
          <a:xfrm>
            <a:off x="7798666" y="2531870"/>
            <a:ext cx="0" cy="228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A7F1EAE9-CE81-98C3-26D9-4175B96F4819}"/>
              </a:ext>
            </a:extLst>
          </p:cNvPr>
          <p:cNvCxnSpPr>
            <a:cxnSpLocks/>
            <a:endCxn id="88" idx="1"/>
          </p:cNvCxnSpPr>
          <p:nvPr/>
        </p:nvCxnSpPr>
        <p:spPr>
          <a:xfrm>
            <a:off x="7945797" y="2478533"/>
            <a:ext cx="230891" cy="335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13862131-F1D1-3FEE-3425-6D3F0D5B0DF5}"/>
              </a:ext>
            </a:extLst>
          </p:cNvPr>
          <p:cNvSpPr/>
          <p:nvPr/>
        </p:nvSpPr>
        <p:spPr>
          <a:xfrm>
            <a:off x="3275955" y="3421621"/>
            <a:ext cx="369376" cy="3642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46DF260F-9B66-AEA2-72F5-8E576BDC2C3B}"/>
              </a:ext>
            </a:extLst>
          </p:cNvPr>
          <p:cNvCxnSpPr>
            <a:cxnSpLocks/>
          </p:cNvCxnSpPr>
          <p:nvPr/>
        </p:nvCxnSpPr>
        <p:spPr>
          <a:xfrm flipH="1">
            <a:off x="3617495" y="3092149"/>
            <a:ext cx="247428" cy="382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957D3073-9757-5EED-F7A8-77B23758C04E}"/>
              </a:ext>
            </a:extLst>
          </p:cNvPr>
          <p:cNvSpPr/>
          <p:nvPr/>
        </p:nvSpPr>
        <p:spPr>
          <a:xfrm>
            <a:off x="4202562" y="3421621"/>
            <a:ext cx="369376" cy="3642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BF6AAEC8-DE06-C5BB-2BCD-47CFFDCADCDE}"/>
              </a:ext>
            </a:extLst>
          </p:cNvPr>
          <p:cNvCxnSpPr>
            <a:cxnSpLocks/>
            <a:endCxn id="12" idx="1"/>
          </p:cNvCxnSpPr>
          <p:nvPr/>
        </p:nvCxnSpPr>
        <p:spPr>
          <a:xfrm>
            <a:off x="4025765" y="3092149"/>
            <a:ext cx="230891" cy="382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8F0D5B5-EB11-3F38-0646-6CD4A0A87932}"/>
              </a:ext>
            </a:extLst>
          </p:cNvPr>
          <p:cNvSpPr txBox="1"/>
          <p:nvPr/>
        </p:nvSpPr>
        <p:spPr>
          <a:xfrm>
            <a:off x="885230" y="4422061"/>
            <a:ext cx="9508926" cy="2308324"/>
          </a:xfrm>
          <a:prstGeom prst="rect">
            <a:avLst/>
          </a:prstGeom>
          <a:noFill/>
        </p:spPr>
        <p:txBody>
          <a:bodyPr wrap="square">
            <a:spAutoFit/>
          </a:bodyPr>
          <a:lstStyle/>
          <a:p>
            <a:pPr marL="228600" indent="-228600">
              <a:buFont typeface="Arial" panose="020B0604020202020204" pitchFamily="34" charset="0"/>
              <a:buChar char="•"/>
            </a:pPr>
            <a:r>
              <a:rPr lang="en-US" sz="2400" dirty="0">
                <a:solidFill>
                  <a:srgbClr val="164472"/>
                </a:solidFill>
              </a:rPr>
              <a:t>“make coffee” and “cook the potato” (unordered)</a:t>
            </a:r>
          </a:p>
          <a:p>
            <a:pPr marL="228600" indent="-228600">
              <a:buFont typeface="Arial" panose="020B0604020202020204" pitchFamily="34" charset="0"/>
              <a:buChar char="•"/>
            </a:pPr>
            <a:r>
              <a:rPr lang="en-US" sz="2400" dirty="0">
                <a:solidFill>
                  <a:srgbClr val="164472"/>
                </a:solidFill>
              </a:rPr>
              <a:t>The solution is at least 11 steps: 681 decisions</a:t>
            </a:r>
          </a:p>
          <a:p>
            <a:pPr indent="-228600">
              <a:buFont typeface="Arial" panose="020B0604020202020204" pitchFamily="34" charset="0"/>
              <a:buChar char="•"/>
            </a:pPr>
            <a:r>
              <a:rPr lang="en-US" sz="2400" dirty="0">
                <a:solidFill>
                  <a:srgbClr val="164472"/>
                </a:solidFill>
              </a:rPr>
              <a:t>But the only choice is which to select to do first </a:t>
            </a:r>
          </a:p>
          <a:p>
            <a:pPr indent="-228600">
              <a:buFont typeface="Arial" panose="020B0604020202020204" pitchFamily="34" charset="0"/>
              <a:buChar char="•"/>
            </a:pPr>
            <a:r>
              <a:rPr lang="en-US" sz="2400" dirty="0">
                <a:solidFill>
                  <a:srgbClr val="164472"/>
                </a:solidFill>
              </a:rPr>
              <a:t>(In Thor-Soar, cooking a potato takes longer than making coffee.)</a:t>
            </a:r>
          </a:p>
          <a:p>
            <a:pPr marL="914400" lvl="1" indent="-457200">
              <a:buFont typeface="Arial" panose="020B0604020202020204" pitchFamily="34" charset="0"/>
              <a:buChar char="•"/>
            </a:pPr>
            <a:endParaRPr lang="en-US" sz="2400" dirty="0">
              <a:solidFill>
                <a:srgbClr val="164472"/>
              </a:solidFill>
            </a:endParaRPr>
          </a:p>
          <a:p>
            <a:pPr marL="457200" indent="-457200">
              <a:buFont typeface="Arial" panose="020B0604020202020204" pitchFamily="34" charset="0"/>
              <a:buChar char="•"/>
            </a:pPr>
            <a:endParaRPr lang="en-US" sz="2400" dirty="0">
              <a:solidFill>
                <a:srgbClr val="164472"/>
              </a:solidFill>
            </a:endParaRPr>
          </a:p>
        </p:txBody>
      </p:sp>
    </p:spTree>
    <p:extLst>
      <p:ext uri="{BB962C8B-B14F-4D97-AF65-F5344CB8AC3E}">
        <p14:creationId xmlns:p14="http://schemas.microsoft.com/office/powerpoint/2010/main" val="37156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500"/>
                                        <p:tgtEl>
                                          <p:spTgt spid="6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7"/>
                                        </p:tgtEl>
                                        <p:attrNameLst>
                                          <p:attrName>style.visibility</p:attrName>
                                        </p:attrNameLst>
                                      </p:cBhvr>
                                      <p:to>
                                        <p:strVal val="visible"/>
                                      </p:to>
                                    </p:set>
                                    <p:animEffect transition="in" filter="fade">
                                      <p:cBhvr>
                                        <p:cTn id="18" dur="500"/>
                                        <p:tgtEl>
                                          <p:spTgt spid="77"/>
                                        </p:tgtEl>
                                      </p:cBhvr>
                                    </p:animEffect>
                                  </p:childTnLst>
                                </p:cTn>
                              </p:par>
                              <p:par>
                                <p:cTn id="19" presetID="10" presetClass="exit" presetSubtype="0" fill="hold" nodeType="withEffect">
                                  <p:stCondLst>
                                    <p:cond delay="0"/>
                                  </p:stCondLst>
                                  <p:childTnLst>
                                    <p:animEffect transition="out" filter="fade">
                                      <p:cBhvr>
                                        <p:cTn id="20" dur="500"/>
                                        <p:tgtEl>
                                          <p:spTgt spid="62"/>
                                        </p:tgtEl>
                                      </p:cBhvr>
                                    </p:animEffect>
                                    <p:set>
                                      <p:cBhvr>
                                        <p:cTn id="21" dur="1" fill="hold">
                                          <p:stCondLst>
                                            <p:cond delay="499"/>
                                          </p:stCondLst>
                                        </p:cTn>
                                        <p:tgtEl>
                                          <p:spTgt spid="62"/>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66"/>
                                        </p:tgtEl>
                                      </p:cBhvr>
                                    </p:animEffect>
                                    <p:set>
                                      <p:cBhvr>
                                        <p:cTn id="24" dur="1" fill="hold">
                                          <p:stCondLst>
                                            <p:cond delay="499"/>
                                          </p:stCondLst>
                                        </p:cTn>
                                        <p:tgtEl>
                                          <p:spTgt spid="66"/>
                                        </p:tgtEl>
                                        <p:attrNameLst>
                                          <p:attrName>style.visibility</p:attrName>
                                        </p:attrNameLst>
                                      </p:cBhvr>
                                      <p:to>
                                        <p:strVal val="hidden"/>
                                      </p:to>
                                    </p:set>
                                  </p:childTnLst>
                                </p:cTn>
                              </p:par>
                              <p:par>
                                <p:cTn id="25" presetID="10" presetClass="entr" presetSubtype="0" fill="hold" grpId="3" nodeType="with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fade">
                                      <p:cBhvr>
                                        <p:cTn id="27" dur="500"/>
                                        <p:tgtEl>
                                          <p:spTgt spid="7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5"/>
                                        </p:tgtEl>
                                        <p:attrNameLst>
                                          <p:attrName>style.visibility</p:attrName>
                                        </p:attrNameLst>
                                      </p:cBhvr>
                                      <p:to>
                                        <p:strVal val="visible"/>
                                      </p:to>
                                    </p:set>
                                    <p:animEffect transition="in" filter="fade">
                                      <p:cBhvr>
                                        <p:cTn id="32" dur="500"/>
                                        <p:tgtEl>
                                          <p:spTgt spid="85"/>
                                        </p:tgtEl>
                                      </p:cBhvr>
                                    </p:animEffect>
                                  </p:childTnLst>
                                </p:cTn>
                              </p:par>
                              <p:par>
                                <p:cTn id="33" presetID="10" presetClass="entr" presetSubtype="0" fill="hold" nodeType="with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fade">
                                      <p:cBhvr>
                                        <p:cTn id="35" dur="500"/>
                                        <p:tgtEl>
                                          <p:spTgt spid="64"/>
                                        </p:tgtEl>
                                      </p:cBhvr>
                                    </p:animEffect>
                                  </p:childTnLst>
                                </p:cTn>
                              </p:par>
                              <p:par>
                                <p:cTn id="36" presetID="10" presetClass="exit" presetSubtype="0" fill="hold" nodeType="withEffect">
                                  <p:stCondLst>
                                    <p:cond delay="0"/>
                                  </p:stCondLst>
                                  <p:childTnLst>
                                    <p:animEffect transition="out" filter="fade">
                                      <p:cBhvr>
                                        <p:cTn id="37" dur="500"/>
                                        <p:tgtEl>
                                          <p:spTgt spid="63"/>
                                        </p:tgtEl>
                                      </p:cBhvr>
                                    </p:animEffect>
                                    <p:set>
                                      <p:cBhvr>
                                        <p:cTn id="38" dur="1" fill="hold">
                                          <p:stCondLst>
                                            <p:cond delay="499"/>
                                          </p:stCondLst>
                                        </p:cTn>
                                        <p:tgtEl>
                                          <p:spTgt spid="63"/>
                                        </p:tgtEl>
                                        <p:attrNameLst>
                                          <p:attrName>style.visibility</p:attrName>
                                        </p:attrNameLst>
                                      </p:cBhvr>
                                      <p:to>
                                        <p:strVal val="hidden"/>
                                      </p:to>
                                    </p:set>
                                  </p:childTnLst>
                                </p:cTn>
                              </p:par>
                              <p:par>
                                <p:cTn id="39" presetID="10" presetClass="exit" presetSubtype="0" fill="hold" grpId="2" nodeType="withEffect">
                                  <p:stCondLst>
                                    <p:cond delay="0"/>
                                  </p:stCondLst>
                                  <p:childTnLst>
                                    <p:animEffect transition="out" filter="fade">
                                      <p:cBhvr>
                                        <p:cTn id="40" dur="500"/>
                                        <p:tgtEl>
                                          <p:spTgt spid="77"/>
                                        </p:tgtEl>
                                      </p:cBhvr>
                                    </p:animEffect>
                                    <p:set>
                                      <p:cBhvr>
                                        <p:cTn id="41" dur="1" fill="hold">
                                          <p:stCondLst>
                                            <p:cond delay="499"/>
                                          </p:stCondLst>
                                        </p:cTn>
                                        <p:tgtEl>
                                          <p:spTgt spid="77"/>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2" nodeType="clickEffect">
                                  <p:stCondLst>
                                    <p:cond delay="0"/>
                                  </p:stCondLst>
                                  <p:childTnLst>
                                    <p:set>
                                      <p:cBhvr>
                                        <p:cTn id="45" dur="1" fill="hold">
                                          <p:stCondLst>
                                            <p:cond delay="0"/>
                                          </p:stCondLst>
                                        </p:cTn>
                                        <p:tgtEl>
                                          <p:spTgt spid="66"/>
                                        </p:tgtEl>
                                        <p:attrNameLst>
                                          <p:attrName>style.visibility</p:attrName>
                                        </p:attrNameLst>
                                      </p:cBhvr>
                                      <p:to>
                                        <p:strVal val="visible"/>
                                      </p:to>
                                    </p:set>
                                    <p:animEffect transition="in" filter="fade">
                                      <p:cBhvr>
                                        <p:cTn id="46" dur="500"/>
                                        <p:tgtEl>
                                          <p:spTgt spid="66"/>
                                        </p:tgtEl>
                                      </p:cBhvr>
                                    </p:animEffect>
                                  </p:childTnLst>
                                </p:cTn>
                              </p:par>
                              <p:par>
                                <p:cTn id="47" presetID="10" presetClass="exit" presetSubtype="0" fill="hold" grpId="3" nodeType="withEffect">
                                  <p:stCondLst>
                                    <p:cond delay="0"/>
                                  </p:stCondLst>
                                  <p:childTnLst>
                                    <p:animEffect transition="out" filter="fade">
                                      <p:cBhvr>
                                        <p:cTn id="48" dur="500"/>
                                        <p:tgtEl>
                                          <p:spTgt spid="85"/>
                                        </p:tgtEl>
                                      </p:cBhvr>
                                    </p:animEffect>
                                    <p:set>
                                      <p:cBhvr>
                                        <p:cTn id="49" dur="1" fill="hold">
                                          <p:stCondLst>
                                            <p:cond delay="499"/>
                                          </p:stCondLst>
                                        </p:cTn>
                                        <p:tgtEl>
                                          <p:spTgt spid="85"/>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64"/>
                                        </p:tgtEl>
                                      </p:cBhvr>
                                    </p:animEffect>
                                    <p:set>
                                      <p:cBhvr>
                                        <p:cTn id="52" dur="1" fill="hold">
                                          <p:stCondLst>
                                            <p:cond delay="499"/>
                                          </p:stCondLst>
                                        </p:cTn>
                                        <p:tgtEl>
                                          <p:spTgt spid="64"/>
                                        </p:tgtEl>
                                        <p:attrNameLst>
                                          <p:attrName>style.visibility</p:attrName>
                                        </p:attrNameLst>
                                      </p:cBhvr>
                                      <p:to>
                                        <p:strVal val="hidden"/>
                                      </p:to>
                                    </p:set>
                                  </p:childTnLst>
                                </p:cTn>
                              </p:par>
                              <p:par>
                                <p:cTn id="53" presetID="10" presetClass="entr" presetSubtype="0" fill="hold" nodeType="with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fade">
                                      <p:cBhvr>
                                        <p:cTn id="55" dur="500"/>
                                        <p:tgtEl>
                                          <p:spTgt spid="6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70"/>
                                        </p:tgtEl>
                                        <p:attrNameLst>
                                          <p:attrName>style.visibility</p:attrName>
                                        </p:attrNameLst>
                                      </p:cBhvr>
                                      <p:to>
                                        <p:strVal val="visible"/>
                                      </p:to>
                                    </p:set>
                                    <p:animEffect transition="in" filter="fade">
                                      <p:cBhvr>
                                        <p:cTn id="60" dur="500"/>
                                        <p:tgtEl>
                                          <p:spTgt spid="7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7"/>
                                        </p:tgtEl>
                                        <p:attrNameLst>
                                          <p:attrName>style.visibility</p:attrName>
                                        </p:attrNameLst>
                                      </p:cBhvr>
                                      <p:to>
                                        <p:strVal val="visible"/>
                                      </p:to>
                                    </p:set>
                                    <p:animEffect transition="in" filter="fade">
                                      <p:cBhvr>
                                        <p:cTn id="63" dur="500"/>
                                        <p:tgtEl>
                                          <p:spTgt spid="6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70"/>
                                        </p:tgtEl>
                                      </p:cBhvr>
                                    </p:animEffect>
                                    <p:set>
                                      <p:cBhvr>
                                        <p:cTn id="68" dur="1" fill="hold">
                                          <p:stCondLst>
                                            <p:cond delay="499"/>
                                          </p:stCondLst>
                                        </p:cTn>
                                        <p:tgtEl>
                                          <p:spTgt spid="70"/>
                                        </p:tgtEl>
                                        <p:attrNameLst>
                                          <p:attrName>style.visibility</p:attrName>
                                        </p:attrNameLst>
                                      </p:cBhvr>
                                      <p:to>
                                        <p:strVal val="hidden"/>
                                      </p:to>
                                    </p:set>
                                  </p:childTnLst>
                                </p:cTn>
                              </p:par>
                              <p:par>
                                <p:cTn id="69" presetID="10" presetClass="exit" presetSubtype="0" fill="hold" grpId="1" nodeType="withEffect">
                                  <p:stCondLst>
                                    <p:cond delay="0"/>
                                  </p:stCondLst>
                                  <p:childTnLst>
                                    <p:animEffect transition="out" filter="fade">
                                      <p:cBhvr>
                                        <p:cTn id="70" dur="500"/>
                                        <p:tgtEl>
                                          <p:spTgt spid="67"/>
                                        </p:tgtEl>
                                      </p:cBhvr>
                                    </p:animEffect>
                                    <p:set>
                                      <p:cBhvr>
                                        <p:cTn id="71" dur="1" fill="hold">
                                          <p:stCondLst>
                                            <p:cond delay="499"/>
                                          </p:stCondLst>
                                        </p:cTn>
                                        <p:tgtEl>
                                          <p:spTgt spid="67"/>
                                        </p:tgtEl>
                                        <p:attrNameLst>
                                          <p:attrName>style.visibility</p:attrName>
                                        </p:attrNameLst>
                                      </p:cBhvr>
                                      <p:to>
                                        <p:strVal val="hidden"/>
                                      </p:to>
                                    </p:set>
                                  </p:childTnLst>
                                </p:cTn>
                              </p:par>
                              <p:par>
                                <p:cTn id="72" presetID="10" presetClass="entr" presetSubtype="0" fill="hold" nodeType="withEffect">
                                  <p:stCondLst>
                                    <p:cond delay="0"/>
                                  </p:stCondLst>
                                  <p:childTnLst>
                                    <p:set>
                                      <p:cBhvr>
                                        <p:cTn id="73" dur="1" fill="hold">
                                          <p:stCondLst>
                                            <p:cond delay="0"/>
                                          </p:stCondLst>
                                        </p:cTn>
                                        <p:tgtEl>
                                          <p:spTgt spid="71"/>
                                        </p:tgtEl>
                                        <p:attrNameLst>
                                          <p:attrName>style.visibility</p:attrName>
                                        </p:attrNameLst>
                                      </p:cBhvr>
                                      <p:to>
                                        <p:strVal val="visible"/>
                                      </p:to>
                                    </p:set>
                                    <p:animEffect transition="in" filter="fade">
                                      <p:cBhvr>
                                        <p:cTn id="74" dur="500"/>
                                        <p:tgtEl>
                                          <p:spTgt spid="71"/>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68"/>
                                        </p:tgtEl>
                                        <p:attrNameLst>
                                          <p:attrName>style.visibility</p:attrName>
                                        </p:attrNameLst>
                                      </p:cBhvr>
                                      <p:to>
                                        <p:strVal val="visible"/>
                                      </p:to>
                                    </p:set>
                                    <p:animEffect transition="in" filter="fade">
                                      <p:cBhvr>
                                        <p:cTn id="77" dur="500"/>
                                        <p:tgtEl>
                                          <p:spTgt spid="68"/>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nodeType="clickEffect">
                                  <p:stCondLst>
                                    <p:cond delay="0"/>
                                  </p:stCondLst>
                                  <p:childTnLst>
                                    <p:animEffect transition="out" filter="fade">
                                      <p:cBhvr>
                                        <p:cTn id="81" dur="500"/>
                                        <p:tgtEl>
                                          <p:spTgt spid="71"/>
                                        </p:tgtEl>
                                      </p:cBhvr>
                                    </p:animEffect>
                                    <p:set>
                                      <p:cBhvr>
                                        <p:cTn id="82" dur="1" fill="hold">
                                          <p:stCondLst>
                                            <p:cond delay="499"/>
                                          </p:stCondLst>
                                        </p:cTn>
                                        <p:tgtEl>
                                          <p:spTgt spid="71"/>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68"/>
                                        </p:tgtEl>
                                      </p:cBhvr>
                                    </p:animEffect>
                                    <p:set>
                                      <p:cBhvr>
                                        <p:cTn id="85" dur="1" fill="hold">
                                          <p:stCondLst>
                                            <p:cond delay="499"/>
                                          </p:stCondLst>
                                        </p:cTn>
                                        <p:tgtEl>
                                          <p:spTgt spid="68"/>
                                        </p:tgtEl>
                                        <p:attrNameLst>
                                          <p:attrName>style.visibility</p:attrName>
                                        </p:attrNameLst>
                                      </p:cBhvr>
                                      <p:to>
                                        <p:strVal val="hidden"/>
                                      </p:to>
                                    </p:set>
                                  </p:childTnLst>
                                </p:cTn>
                              </p:par>
                              <p:par>
                                <p:cTn id="86" presetID="10" presetClass="entr" presetSubtype="0" fill="hold" grpId="0" nodeType="withEffect">
                                  <p:stCondLst>
                                    <p:cond delay="0"/>
                                  </p:stCondLst>
                                  <p:childTnLst>
                                    <p:set>
                                      <p:cBhvr>
                                        <p:cTn id="87" dur="1" fill="hold">
                                          <p:stCondLst>
                                            <p:cond delay="0"/>
                                          </p:stCondLst>
                                        </p:cTn>
                                        <p:tgtEl>
                                          <p:spTgt spid="69"/>
                                        </p:tgtEl>
                                        <p:attrNameLst>
                                          <p:attrName>style.visibility</p:attrName>
                                        </p:attrNameLst>
                                      </p:cBhvr>
                                      <p:to>
                                        <p:strVal val="visible"/>
                                      </p:to>
                                    </p:set>
                                    <p:animEffect transition="in" filter="fade">
                                      <p:cBhvr>
                                        <p:cTn id="88" dur="500"/>
                                        <p:tgtEl>
                                          <p:spTgt spid="69"/>
                                        </p:tgtEl>
                                      </p:cBhvr>
                                    </p:animEffect>
                                  </p:childTnLst>
                                </p:cTn>
                              </p:par>
                              <p:par>
                                <p:cTn id="89" presetID="10" presetClass="entr" presetSubtype="0" fill="hold" nodeType="withEffect">
                                  <p:stCondLst>
                                    <p:cond delay="0"/>
                                  </p:stCondLst>
                                  <p:childTnLst>
                                    <p:set>
                                      <p:cBhvr>
                                        <p:cTn id="90" dur="1" fill="hold">
                                          <p:stCondLst>
                                            <p:cond delay="0"/>
                                          </p:stCondLst>
                                        </p:cTn>
                                        <p:tgtEl>
                                          <p:spTgt spid="72"/>
                                        </p:tgtEl>
                                        <p:attrNameLst>
                                          <p:attrName>style.visibility</p:attrName>
                                        </p:attrNameLst>
                                      </p:cBhvr>
                                      <p:to>
                                        <p:strVal val="visible"/>
                                      </p:to>
                                    </p:set>
                                    <p:animEffect transition="in" filter="fade">
                                      <p:cBhvr>
                                        <p:cTn id="91" dur="500"/>
                                        <p:tgtEl>
                                          <p:spTgt spid="7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xit" presetSubtype="0" fill="hold" grpId="1" nodeType="clickEffect">
                                  <p:stCondLst>
                                    <p:cond delay="0"/>
                                  </p:stCondLst>
                                  <p:childTnLst>
                                    <p:animEffect transition="out" filter="fade">
                                      <p:cBhvr>
                                        <p:cTn id="95" dur="500"/>
                                        <p:tgtEl>
                                          <p:spTgt spid="69"/>
                                        </p:tgtEl>
                                      </p:cBhvr>
                                    </p:animEffect>
                                    <p:set>
                                      <p:cBhvr>
                                        <p:cTn id="96" dur="1" fill="hold">
                                          <p:stCondLst>
                                            <p:cond delay="499"/>
                                          </p:stCondLst>
                                        </p:cTn>
                                        <p:tgtEl>
                                          <p:spTgt spid="69"/>
                                        </p:tgtEl>
                                        <p:attrNameLst>
                                          <p:attrName>style.visibility</p:attrName>
                                        </p:attrNameLst>
                                      </p:cBhvr>
                                      <p:to>
                                        <p:strVal val="hidden"/>
                                      </p:to>
                                    </p:set>
                                  </p:childTnLst>
                                </p:cTn>
                              </p:par>
                              <p:par>
                                <p:cTn id="97" presetID="10" presetClass="exit" presetSubtype="0" fill="hold" nodeType="withEffect">
                                  <p:stCondLst>
                                    <p:cond delay="0"/>
                                  </p:stCondLst>
                                  <p:childTnLst>
                                    <p:animEffect transition="out" filter="fade">
                                      <p:cBhvr>
                                        <p:cTn id="98" dur="500"/>
                                        <p:tgtEl>
                                          <p:spTgt spid="72"/>
                                        </p:tgtEl>
                                      </p:cBhvr>
                                    </p:animEffect>
                                    <p:set>
                                      <p:cBhvr>
                                        <p:cTn id="99" dur="1" fill="hold">
                                          <p:stCondLst>
                                            <p:cond delay="499"/>
                                          </p:stCondLst>
                                        </p:cTn>
                                        <p:tgtEl>
                                          <p:spTgt spid="72"/>
                                        </p:tgtEl>
                                        <p:attrNameLst>
                                          <p:attrName>style.visibility</p:attrName>
                                        </p:attrNameLst>
                                      </p:cBhvr>
                                      <p:to>
                                        <p:strVal val="hidden"/>
                                      </p:to>
                                    </p:set>
                                  </p:childTnLst>
                                </p:cTn>
                              </p:par>
                              <p:par>
                                <p:cTn id="100" presetID="10" presetClass="exit" presetSubtype="0" fill="hold" nodeType="withEffect">
                                  <p:stCondLst>
                                    <p:cond delay="0"/>
                                  </p:stCondLst>
                                  <p:childTnLst>
                                    <p:animEffect transition="out" filter="fade">
                                      <p:cBhvr>
                                        <p:cTn id="101" dur="500"/>
                                        <p:tgtEl>
                                          <p:spTgt spid="62"/>
                                        </p:tgtEl>
                                      </p:cBhvr>
                                    </p:animEffect>
                                    <p:set>
                                      <p:cBhvr>
                                        <p:cTn id="102" dur="1" fill="hold">
                                          <p:stCondLst>
                                            <p:cond delay="499"/>
                                          </p:stCondLst>
                                        </p:cTn>
                                        <p:tgtEl>
                                          <p:spTgt spid="62"/>
                                        </p:tgtEl>
                                        <p:attrNameLst>
                                          <p:attrName>style.visibility</p:attrName>
                                        </p:attrNameLst>
                                      </p:cBhvr>
                                      <p:to>
                                        <p:strVal val="hidden"/>
                                      </p:to>
                                    </p:set>
                                  </p:childTnLst>
                                </p:cTn>
                              </p:par>
                              <p:par>
                                <p:cTn id="103" presetID="10" presetClass="exit" presetSubtype="0" fill="hold" grpId="3" nodeType="withEffect">
                                  <p:stCondLst>
                                    <p:cond delay="0"/>
                                  </p:stCondLst>
                                  <p:childTnLst>
                                    <p:animEffect transition="out" filter="fade">
                                      <p:cBhvr>
                                        <p:cTn id="104" dur="500"/>
                                        <p:tgtEl>
                                          <p:spTgt spid="66"/>
                                        </p:tgtEl>
                                      </p:cBhvr>
                                    </p:animEffect>
                                    <p:set>
                                      <p:cBhvr>
                                        <p:cTn id="105" dur="1" fill="hold">
                                          <p:stCondLst>
                                            <p:cond delay="499"/>
                                          </p:stCondLst>
                                        </p:cTn>
                                        <p:tgtEl>
                                          <p:spTgt spid="66"/>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63"/>
                                        </p:tgtEl>
                                        <p:attrNameLst>
                                          <p:attrName>style.visibility</p:attrName>
                                        </p:attrNameLst>
                                      </p:cBhvr>
                                      <p:to>
                                        <p:strVal val="visible"/>
                                      </p:to>
                                    </p:set>
                                    <p:animEffect transition="in" filter="fade">
                                      <p:cBhvr>
                                        <p:cTn id="110" dur="500"/>
                                        <p:tgtEl>
                                          <p:spTgt spid="63"/>
                                        </p:tgtEl>
                                      </p:cBhvr>
                                    </p:animEffect>
                                  </p:childTnLst>
                                </p:cTn>
                              </p:par>
                              <p:par>
                                <p:cTn id="111" presetID="10" presetClass="entr" presetSubtype="0" fill="hold" grpId="4" nodeType="withEffect">
                                  <p:stCondLst>
                                    <p:cond delay="0"/>
                                  </p:stCondLst>
                                  <p:childTnLst>
                                    <p:set>
                                      <p:cBhvr>
                                        <p:cTn id="112" dur="1" fill="hold">
                                          <p:stCondLst>
                                            <p:cond delay="0"/>
                                          </p:stCondLst>
                                        </p:cTn>
                                        <p:tgtEl>
                                          <p:spTgt spid="77"/>
                                        </p:tgtEl>
                                        <p:attrNameLst>
                                          <p:attrName>style.visibility</p:attrName>
                                        </p:attrNameLst>
                                      </p:cBhvr>
                                      <p:to>
                                        <p:strVal val="visible"/>
                                      </p:to>
                                    </p:set>
                                    <p:animEffect transition="in" filter="fade">
                                      <p:cBhvr>
                                        <p:cTn id="113" dur="500"/>
                                        <p:tgtEl>
                                          <p:spTgt spid="77"/>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81"/>
                                        </p:tgtEl>
                                        <p:attrNameLst>
                                          <p:attrName>style.visibility</p:attrName>
                                        </p:attrNameLst>
                                      </p:cBhvr>
                                      <p:to>
                                        <p:strVal val="visible"/>
                                      </p:to>
                                    </p:set>
                                    <p:animEffect transition="in" filter="fade">
                                      <p:cBhvr>
                                        <p:cTn id="118" dur="500"/>
                                        <p:tgtEl>
                                          <p:spTgt spid="81"/>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78"/>
                                        </p:tgtEl>
                                        <p:attrNameLst>
                                          <p:attrName>style.visibility</p:attrName>
                                        </p:attrNameLst>
                                      </p:cBhvr>
                                      <p:to>
                                        <p:strVal val="visible"/>
                                      </p:to>
                                    </p:set>
                                    <p:animEffect transition="in" filter="fade">
                                      <p:cBhvr>
                                        <p:cTn id="121" dur="500"/>
                                        <p:tgtEl>
                                          <p:spTgt spid="78"/>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xit" presetSubtype="0" fill="hold" nodeType="clickEffect">
                                  <p:stCondLst>
                                    <p:cond delay="0"/>
                                  </p:stCondLst>
                                  <p:childTnLst>
                                    <p:animEffect transition="out" filter="fade">
                                      <p:cBhvr>
                                        <p:cTn id="125" dur="500"/>
                                        <p:tgtEl>
                                          <p:spTgt spid="81"/>
                                        </p:tgtEl>
                                      </p:cBhvr>
                                    </p:animEffect>
                                    <p:set>
                                      <p:cBhvr>
                                        <p:cTn id="126" dur="1" fill="hold">
                                          <p:stCondLst>
                                            <p:cond delay="499"/>
                                          </p:stCondLst>
                                        </p:cTn>
                                        <p:tgtEl>
                                          <p:spTgt spid="81"/>
                                        </p:tgtEl>
                                        <p:attrNameLst>
                                          <p:attrName>style.visibility</p:attrName>
                                        </p:attrNameLst>
                                      </p:cBhvr>
                                      <p:to>
                                        <p:strVal val="hidden"/>
                                      </p:to>
                                    </p:set>
                                  </p:childTnLst>
                                </p:cTn>
                              </p:par>
                              <p:par>
                                <p:cTn id="127" presetID="10" presetClass="exit" presetSubtype="0" fill="hold" grpId="1" nodeType="withEffect">
                                  <p:stCondLst>
                                    <p:cond delay="0"/>
                                  </p:stCondLst>
                                  <p:childTnLst>
                                    <p:animEffect transition="out" filter="fade">
                                      <p:cBhvr>
                                        <p:cTn id="128" dur="500"/>
                                        <p:tgtEl>
                                          <p:spTgt spid="78"/>
                                        </p:tgtEl>
                                      </p:cBhvr>
                                    </p:animEffect>
                                    <p:set>
                                      <p:cBhvr>
                                        <p:cTn id="129" dur="1" fill="hold">
                                          <p:stCondLst>
                                            <p:cond delay="499"/>
                                          </p:stCondLst>
                                        </p:cTn>
                                        <p:tgtEl>
                                          <p:spTgt spid="78"/>
                                        </p:tgtEl>
                                        <p:attrNameLst>
                                          <p:attrName>style.visibility</p:attrName>
                                        </p:attrNameLst>
                                      </p:cBhvr>
                                      <p:to>
                                        <p:strVal val="hidden"/>
                                      </p:to>
                                    </p:set>
                                  </p:childTnLst>
                                </p:cTn>
                              </p:par>
                              <p:par>
                                <p:cTn id="130" presetID="10" presetClass="entr" presetSubtype="0" fill="hold" grpId="0" nodeType="withEffect">
                                  <p:stCondLst>
                                    <p:cond delay="0"/>
                                  </p:stCondLst>
                                  <p:childTnLst>
                                    <p:set>
                                      <p:cBhvr>
                                        <p:cTn id="131" dur="1" fill="hold">
                                          <p:stCondLst>
                                            <p:cond delay="0"/>
                                          </p:stCondLst>
                                        </p:cTn>
                                        <p:tgtEl>
                                          <p:spTgt spid="79"/>
                                        </p:tgtEl>
                                        <p:attrNameLst>
                                          <p:attrName>style.visibility</p:attrName>
                                        </p:attrNameLst>
                                      </p:cBhvr>
                                      <p:to>
                                        <p:strVal val="visible"/>
                                      </p:to>
                                    </p:set>
                                    <p:animEffect transition="in" filter="fade">
                                      <p:cBhvr>
                                        <p:cTn id="132" dur="500"/>
                                        <p:tgtEl>
                                          <p:spTgt spid="79"/>
                                        </p:tgtEl>
                                      </p:cBhvr>
                                    </p:animEffect>
                                  </p:childTnLst>
                                </p:cTn>
                              </p:par>
                              <p:par>
                                <p:cTn id="133" presetID="10" presetClass="entr" presetSubtype="0" fill="hold" nodeType="withEffect">
                                  <p:stCondLst>
                                    <p:cond delay="0"/>
                                  </p:stCondLst>
                                  <p:childTnLst>
                                    <p:set>
                                      <p:cBhvr>
                                        <p:cTn id="134" dur="1" fill="hold">
                                          <p:stCondLst>
                                            <p:cond delay="0"/>
                                          </p:stCondLst>
                                        </p:cTn>
                                        <p:tgtEl>
                                          <p:spTgt spid="82"/>
                                        </p:tgtEl>
                                        <p:attrNameLst>
                                          <p:attrName>style.visibility</p:attrName>
                                        </p:attrNameLst>
                                      </p:cBhvr>
                                      <p:to>
                                        <p:strVal val="visible"/>
                                      </p:to>
                                    </p:set>
                                    <p:animEffect transition="in" filter="fade">
                                      <p:cBhvr>
                                        <p:cTn id="135" dur="500"/>
                                        <p:tgtEl>
                                          <p:spTgt spid="82"/>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xit" presetSubtype="0" fill="hold" grpId="1" nodeType="clickEffect">
                                  <p:stCondLst>
                                    <p:cond delay="0"/>
                                  </p:stCondLst>
                                  <p:childTnLst>
                                    <p:animEffect transition="out" filter="fade">
                                      <p:cBhvr>
                                        <p:cTn id="139" dur="500"/>
                                        <p:tgtEl>
                                          <p:spTgt spid="79"/>
                                        </p:tgtEl>
                                      </p:cBhvr>
                                    </p:animEffect>
                                    <p:set>
                                      <p:cBhvr>
                                        <p:cTn id="140" dur="1" fill="hold">
                                          <p:stCondLst>
                                            <p:cond delay="499"/>
                                          </p:stCondLst>
                                        </p:cTn>
                                        <p:tgtEl>
                                          <p:spTgt spid="79"/>
                                        </p:tgtEl>
                                        <p:attrNameLst>
                                          <p:attrName>style.visibility</p:attrName>
                                        </p:attrNameLst>
                                      </p:cBhvr>
                                      <p:to>
                                        <p:strVal val="hidden"/>
                                      </p:to>
                                    </p:set>
                                  </p:childTnLst>
                                </p:cTn>
                              </p:par>
                              <p:par>
                                <p:cTn id="141" presetID="10" presetClass="exit" presetSubtype="0" fill="hold" nodeType="withEffect">
                                  <p:stCondLst>
                                    <p:cond delay="0"/>
                                  </p:stCondLst>
                                  <p:childTnLst>
                                    <p:animEffect transition="out" filter="fade">
                                      <p:cBhvr>
                                        <p:cTn id="142" dur="500"/>
                                        <p:tgtEl>
                                          <p:spTgt spid="82"/>
                                        </p:tgtEl>
                                      </p:cBhvr>
                                    </p:animEffect>
                                    <p:set>
                                      <p:cBhvr>
                                        <p:cTn id="143" dur="1" fill="hold">
                                          <p:stCondLst>
                                            <p:cond delay="499"/>
                                          </p:stCondLst>
                                        </p:cTn>
                                        <p:tgtEl>
                                          <p:spTgt spid="82"/>
                                        </p:tgtEl>
                                        <p:attrNameLst>
                                          <p:attrName>style.visibility</p:attrName>
                                        </p:attrNameLst>
                                      </p:cBhvr>
                                      <p:to>
                                        <p:strVal val="hidden"/>
                                      </p:to>
                                    </p:set>
                                  </p:childTnLst>
                                </p:cTn>
                              </p:par>
                              <p:par>
                                <p:cTn id="144" presetID="10" presetClass="entr" presetSubtype="0" fill="hold" nodeType="withEffect">
                                  <p:stCondLst>
                                    <p:cond delay="0"/>
                                  </p:stCondLst>
                                  <p:childTnLst>
                                    <p:set>
                                      <p:cBhvr>
                                        <p:cTn id="145" dur="1" fill="hold">
                                          <p:stCondLst>
                                            <p:cond delay="0"/>
                                          </p:stCondLst>
                                        </p:cTn>
                                        <p:tgtEl>
                                          <p:spTgt spid="83"/>
                                        </p:tgtEl>
                                        <p:attrNameLst>
                                          <p:attrName>style.visibility</p:attrName>
                                        </p:attrNameLst>
                                      </p:cBhvr>
                                      <p:to>
                                        <p:strVal val="visible"/>
                                      </p:to>
                                    </p:set>
                                    <p:animEffect transition="in" filter="fade">
                                      <p:cBhvr>
                                        <p:cTn id="146" dur="500"/>
                                        <p:tgtEl>
                                          <p:spTgt spid="83"/>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80"/>
                                        </p:tgtEl>
                                        <p:attrNameLst>
                                          <p:attrName>style.visibility</p:attrName>
                                        </p:attrNameLst>
                                      </p:cBhvr>
                                      <p:to>
                                        <p:strVal val="visible"/>
                                      </p:to>
                                    </p:set>
                                    <p:animEffect transition="in" filter="fade">
                                      <p:cBhvr>
                                        <p:cTn id="149" dur="500"/>
                                        <p:tgtEl>
                                          <p:spTgt spid="80"/>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xit" presetSubtype="0" fill="hold" nodeType="clickEffect">
                                  <p:stCondLst>
                                    <p:cond delay="0"/>
                                  </p:stCondLst>
                                  <p:childTnLst>
                                    <p:animEffect transition="out" filter="fade">
                                      <p:cBhvr>
                                        <p:cTn id="153" dur="500"/>
                                        <p:tgtEl>
                                          <p:spTgt spid="83"/>
                                        </p:tgtEl>
                                      </p:cBhvr>
                                    </p:animEffect>
                                    <p:set>
                                      <p:cBhvr>
                                        <p:cTn id="154" dur="1" fill="hold">
                                          <p:stCondLst>
                                            <p:cond delay="499"/>
                                          </p:stCondLst>
                                        </p:cTn>
                                        <p:tgtEl>
                                          <p:spTgt spid="83"/>
                                        </p:tgtEl>
                                        <p:attrNameLst>
                                          <p:attrName>style.visibility</p:attrName>
                                        </p:attrNameLst>
                                      </p:cBhvr>
                                      <p:to>
                                        <p:strVal val="hidden"/>
                                      </p:to>
                                    </p:set>
                                  </p:childTnLst>
                                </p:cTn>
                              </p:par>
                              <p:par>
                                <p:cTn id="155" presetID="10" presetClass="exit" presetSubtype="0" fill="hold" grpId="1" nodeType="withEffect">
                                  <p:stCondLst>
                                    <p:cond delay="0"/>
                                  </p:stCondLst>
                                  <p:childTnLst>
                                    <p:animEffect transition="out" filter="fade">
                                      <p:cBhvr>
                                        <p:cTn id="156" dur="500"/>
                                        <p:tgtEl>
                                          <p:spTgt spid="80"/>
                                        </p:tgtEl>
                                      </p:cBhvr>
                                    </p:animEffect>
                                    <p:set>
                                      <p:cBhvr>
                                        <p:cTn id="157" dur="1" fill="hold">
                                          <p:stCondLst>
                                            <p:cond delay="499"/>
                                          </p:stCondLst>
                                        </p:cTn>
                                        <p:tgtEl>
                                          <p:spTgt spid="80"/>
                                        </p:tgtEl>
                                        <p:attrNameLst>
                                          <p:attrName>style.visibility</p:attrName>
                                        </p:attrNameLst>
                                      </p:cBhvr>
                                      <p:to>
                                        <p:strVal val="hidden"/>
                                      </p:to>
                                    </p:set>
                                  </p:childTnLst>
                                </p:cTn>
                              </p:par>
                              <p:par>
                                <p:cTn id="158" presetID="10" presetClass="exit" presetSubtype="0" fill="hold" nodeType="withEffect">
                                  <p:stCondLst>
                                    <p:cond delay="0"/>
                                  </p:stCondLst>
                                  <p:childTnLst>
                                    <p:animEffect transition="out" filter="fade">
                                      <p:cBhvr>
                                        <p:cTn id="159" dur="500"/>
                                        <p:tgtEl>
                                          <p:spTgt spid="63"/>
                                        </p:tgtEl>
                                      </p:cBhvr>
                                    </p:animEffect>
                                    <p:set>
                                      <p:cBhvr>
                                        <p:cTn id="160" dur="1" fill="hold">
                                          <p:stCondLst>
                                            <p:cond delay="499"/>
                                          </p:stCondLst>
                                        </p:cTn>
                                        <p:tgtEl>
                                          <p:spTgt spid="63"/>
                                        </p:tgtEl>
                                        <p:attrNameLst>
                                          <p:attrName>style.visibility</p:attrName>
                                        </p:attrNameLst>
                                      </p:cBhvr>
                                      <p:to>
                                        <p:strVal val="hidden"/>
                                      </p:to>
                                    </p:set>
                                  </p:childTnLst>
                                </p:cTn>
                              </p:par>
                              <p:par>
                                <p:cTn id="161" presetID="10" presetClass="exit" presetSubtype="0" fill="hold" grpId="1" nodeType="withEffect">
                                  <p:stCondLst>
                                    <p:cond delay="0"/>
                                  </p:stCondLst>
                                  <p:childTnLst>
                                    <p:animEffect transition="out" filter="fade">
                                      <p:cBhvr>
                                        <p:cTn id="162" dur="500"/>
                                        <p:tgtEl>
                                          <p:spTgt spid="77"/>
                                        </p:tgtEl>
                                      </p:cBhvr>
                                    </p:animEffect>
                                    <p:set>
                                      <p:cBhvr>
                                        <p:cTn id="163" dur="1" fill="hold">
                                          <p:stCondLst>
                                            <p:cond delay="499"/>
                                          </p:stCondLst>
                                        </p:cTn>
                                        <p:tgtEl>
                                          <p:spTgt spid="77"/>
                                        </p:tgtEl>
                                        <p:attrNameLst>
                                          <p:attrName>style.visibility</p:attrName>
                                        </p:attrNameLst>
                                      </p:cBhvr>
                                      <p:to>
                                        <p:strVal val="hidden"/>
                                      </p:to>
                                    </p:set>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grpId="1" nodeType="clickEffect">
                                  <p:stCondLst>
                                    <p:cond delay="0"/>
                                  </p:stCondLst>
                                  <p:childTnLst>
                                    <p:set>
                                      <p:cBhvr>
                                        <p:cTn id="167" dur="1" fill="hold">
                                          <p:stCondLst>
                                            <p:cond delay="0"/>
                                          </p:stCondLst>
                                        </p:cTn>
                                        <p:tgtEl>
                                          <p:spTgt spid="85"/>
                                        </p:tgtEl>
                                        <p:attrNameLst>
                                          <p:attrName>style.visibility</p:attrName>
                                        </p:attrNameLst>
                                      </p:cBhvr>
                                      <p:to>
                                        <p:strVal val="visible"/>
                                      </p:to>
                                    </p:set>
                                    <p:animEffect transition="in" filter="fade">
                                      <p:cBhvr>
                                        <p:cTn id="168" dur="500"/>
                                        <p:tgtEl>
                                          <p:spTgt spid="85"/>
                                        </p:tgtEl>
                                      </p:cBhvr>
                                    </p:animEffect>
                                  </p:childTnLst>
                                </p:cTn>
                              </p:par>
                              <p:par>
                                <p:cTn id="169" presetID="10" presetClass="entr" presetSubtype="0" fill="hold" nodeType="withEffect">
                                  <p:stCondLst>
                                    <p:cond delay="0"/>
                                  </p:stCondLst>
                                  <p:childTnLst>
                                    <p:set>
                                      <p:cBhvr>
                                        <p:cTn id="170" dur="1" fill="hold">
                                          <p:stCondLst>
                                            <p:cond delay="0"/>
                                          </p:stCondLst>
                                        </p:cTn>
                                        <p:tgtEl>
                                          <p:spTgt spid="64"/>
                                        </p:tgtEl>
                                        <p:attrNameLst>
                                          <p:attrName>style.visibility</p:attrName>
                                        </p:attrNameLst>
                                      </p:cBhvr>
                                      <p:to>
                                        <p:strVal val="visible"/>
                                      </p:to>
                                    </p:set>
                                    <p:animEffect transition="in" filter="fade">
                                      <p:cBhvr>
                                        <p:cTn id="171" dur="500"/>
                                        <p:tgtEl>
                                          <p:spTgt spid="64"/>
                                        </p:tgtEl>
                                      </p:cBhvr>
                                    </p:animEffect>
                                  </p:childTnLst>
                                </p:cTn>
                              </p:par>
                            </p:childTnLst>
                          </p:cTn>
                        </p:par>
                      </p:childTnLst>
                    </p:cTn>
                  </p:par>
                  <p:par>
                    <p:cTn id="172" fill="hold">
                      <p:stCondLst>
                        <p:cond delay="indefinite"/>
                      </p:stCondLst>
                      <p:childTnLst>
                        <p:par>
                          <p:cTn id="173" fill="hold">
                            <p:stCondLst>
                              <p:cond delay="0"/>
                            </p:stCondLst>
                            <p:childTnLst>
                              <p:par>
                                <p:cTn id="174" presetID="10" presetClass="entr" presetSubtype="0" fill="hold" nodeType="clickEffect">
                                  <p:stCondLst>
                                    <p:cond delay="0"/>
                                  </p:stCondLst>
                                  <p:childTnLst>
                                    <p:set>
                                      <p:cBhvr>
                                        <p:cTn id="175" dur="1" fill="hold">
                                          <p:stCondLst>
                                            <p:cond delay="0"/>
                                          </p:stCondLst>
                                        </p:cTn>
                                        <p:tgtEl>
                                          <p:spTgt spid="89"/>
                                        </p:tgtEl>
                                        <p:attrNameLst>
                                          <p:attrName>style.visibility</p:attrName>
                                        </p:attrNameLst>
                                      </p:cBhvr>
                                      <p:to>
                                        <p:strVal val="visible"/>
                                      </p:to>
                                    </p:set>
                                    <p:animEffect transition="in" filter="fade">
                                      <p:cBhvr>
                                        <p:cTn id="176" dur="500"/>
                                        <p:tgtEl>
                                          <p:spTgt spid="89"/>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86"/>
                                        </p:tgtEl>
                                        <p:attrNameLst>
                                          <p:attrName>style.visibility</p:attrName>
                                        </p:attrNameLst>
                                      </p:cBhvr>
                                      <p:to>
                                        <p:strVal val="visible"/>
                                      </p:to>
                                    </p:set>
                                    <p:animEffect transition="in" filter="fade">
                                      <p:cBhvr>
                                        <p:cTn id="179" dur="500"/>
                                        <p:tgtEl>
                                          <p:spTgt spid="86"/>
                                        </p:tgtEl>
                                      </p:cBhvr>
                                    </p:animEffect>
                                  </p:childTnLst>
                                </p:cTn>
                              </p:par>
                            </p:childTnLst>
                          </p:cTn>
                        </p:par>
                      </p:childTnLst>
                    </p:cTn>
                  </p:par>
                  <p:par>
                    <p:cTn id="180" fill="hold">
                      <p:stCondLst>
                        <p:cond delay="indefinite"/>
                      </p:stCondLst>
                      <p:childTnLst>
                        <p:par>
                          <p:cTn id="181" fill="hold">
                            <p:stCondLst>
                              <p:cond delay="0"/>
                            </p:stCondLst>
                            <p:childTnLst>
                              <p:par>
                                <p:cTn id="182" presetID="10" presetClass="exit" presetSubtype="0" fill="hold" nodeType="clickEffect">
                                  <p:stCondLst>
                                    <p:cond delay="0"/>
                                  </p:stCondLst>
                                  <p:childTnLst>
                                    <p:animEffect transition="out" filter="fade">
                                      <p:cBhvr>
                                        <p:cTn id="183" dur="500"/>
                                        <p:tgtEl>
                                          <p:spTgt spid="89"/>
                                        </p:tgtEl>
                                      </p:cBhvr>
                                    </p:animEffect>
                                    <p:set>
                                      <p:cBhvr>
                                        <p:cTn id="184" dur="1" fill="hold">
                                          <p:stCondLst>
                                            <p:cond delay="499"/>
                                          </p:stCondLst>
                                        </p:cTn>
                                        <p:tgtEl>
                                          <p:spTgt spid="89"/>
                                        </p:tgtEl>
                                        <p:attrNameLst>
                                          <p:attrName>style.visibility</p:attrName>
                                        </p:attrNameLst>
                                      </p:cBhvr>
                                      <p:to>
                                        <p:strVal val="hidden"/>
                                      </p:to>
                                    </p:set>
                                  </p:childTnLst>
                                </p:cTn>
                              </p:par>
                              <p:par>
                                <p:cTn id="185" presetID="10" presetClass="exit" presetSubtype="0" fill="hold" grpId="1" nodeType="withEffect">
                                  <p:stCondLst>
                                    <p:cond delay="0"/>
                                  </p:stCondLst>
                                  <p:childTnLst>
                                    <p:animEffect transition="out" filter="fade">
                                      <p:cBhvr>
                                        <p:cTn id="186" dur="500"/>
                                        <p:tgtEl>
                                          <p:spTgt spid="86"/>
                                        </p:tgtEl>
                                      </p:cBhvr>
                                    </p:animEffect>
                                    <p:set>
                                      <p:cBhvr>
                                        <p:cTn id="187" dur="1" fill="hold">
                                          <p:stCondLst>
                                            <p:cond delay="499"/>
                                          </p:stCondLst>
                                        </p:cTn>
                                        <p:tgtEl>
                                          <p:spTgt spid="86"/>
                                        </p:tgtEl>
                                        <p:attrNameLst>
                                          <p:attrName>style.visibility</p:attrName>
                                        </p:attrNameLst>
                                      </p:cBhvr>
                                      <p:to>
                                        <p:strVal val="hidden"/>
                                      </p:to>
                                    </p:set>
                                  </p:childTnLst>
                                </p:cTn>
                              </p:par>
                              <p:par>
                                <p:cTn id="188" presetID="10" presetClass="entr" presetSubtype="0" fill="hold" grpId="0" nodeType="withEffect">
                                  <p:stCondLst>
                                    <p:cond delay="0"/>
                                  </p:stCondLst>
                                  <p:childTnLst>
                                    <p:set>
                                      <p:cBhvr>
                                        <p:cTn id="189" dur="1" fill="hold">
                                          <p:stCondLst>
                                            <p:cond delay="0"/>
                                          </p:stCondLst>
                                        </p:cTn>
                                        <p:tgtEl>
                                          <p:spTgt spid="87"/>
                                        </p:tgtEl>
                                        <p:attrNameLst>
                                          <p:attrName>style.visibility</p:attrName>
                                        </p:attrNameLst>
                                      </p:cBhvr>
                                      <p:to>
                                        <p:strVal val="visible"/>
                                      </p:to>
                                    </p:set>
                                    <p:animEffect transition="in" filter="fade">
                                      <p:cBhvr>
                                        <p:cTn id="190" dur="500"/>
                                        <p:tgtEl>
                                          <p:spTgt spid="87"/>
                                        </p:tgtEl>
                                      </p:cBhvr>
                                    </p:animEffect>
                                  </p:childTnLst>
                                </p:cTn>
                              </p:par>
                              <p:par>
                                <p:cTn id="191" presetID="10" presetClass="entr" presetSubtype="0" fill="hold" nodeType="withEffect">
                                  <p:stCondLst>
                                    <p:cond delay="0"/>
                                  </p:stCondLst>
                                  <p:childTnLst>
                                    <p:set>
                                      <p:cBhvr>
                                        <p:cTn id="192" dur="1" fill="hold">
                                          <p:stCondLst>
                                            <p:cond delay="0"/>
                                          </p:stCondLst>
                                        </p:cTn>
                                        <p:tgtEl>
                                          <p:spTgt spid="90"/>
                                        </p:tgtEl>
                                        <p:attrNameLst>
                                          <p:attrName>style.visibility</p:attrName>
                                        </p:attrNameLst>
                                      </p:cBhvr>
                                      <p:to>
                                        <p:strVal val="visible"/>
                                      </p:to>
                                    </p:set>
                                    <p:animEffect transition="in" filter="fade">
                                      <p:cBhvr>
                                        <p:cTn id="193" dur="500"/>
                                        <p:tgtEl>
                                          <p:spTgt spid="90"/>
                                        </p:tgtEl>
                                      </p:cBhvr>
                                    </p:animEffect>
                                  </p:childTnLst>
                                </p:cTn>
                              </p:par>
                            </p:childTnLst>
                          </p:cTn>
                        </p:par>
                      </p:childTnLst>
                    </p:cTn>
                  </p:par>
                  <p:par>
                    <p:cTn id="194" fill="hold">
                      <p:stCondLst>
                        <p:cond delay="indefinite"/>
                      </p:stCondLst>
                      <p:childTnLst>
                        <p:par>
                          <p:cTn id="195" fill="hold">
                            <p:stCondLst>
                              <p:cond delay="0"/>
                            </p:stCondLst>
                            <p:childTnLst>
                              <p:par>
                                <p:cTn id="196" presetID="10" presetClass="exit" presetSubtype="0" fill="hold" grpId="1" nodeType="clickEffect">
                                  <p:stCondLst>
                                    <p:cond delay="0"/>
                                  </p:stCondLst>
                                  <p:childTnLst>
                                    <p:animEffect transition="out" filter="fade">
                                      <p:cBhvr>
                                        <p:cTn id="197" dur="500"/>
                                        <p:tgtEl>
                                          <p:spTgt spid="87"/>
                                        </p:tgtEl>
                                      </p:cBhvr>
                                    </p:animEffect>
                                    <p:set>
                                      <p:cBhvr>
                                        <p:cTn id="198" dur="1" fill="hold">
                                          <p:stCondLst>
                                            <p:cond delay="499"/>
                                          </p:stCondLst>
                                        </p:cTn>
                                        <p:tgtEl>
                                          <p:spTgt spid="87"/>
                                        </p:tgtEl>
                                        <p:attrNameLst>
                                          <p:attrName>style.visibility</p:attrName>
                                        </p:attrNameLst>
                                      </p:cBhvr>
                                      <p:to>
                                        <p:strVal val="hidden"/>
                                      </p:to>
                                    </p:set>
                                  </p:childTnLst>
                                </p:cTn>
                              </p:par>
                              <p:par>
                                <p:cTn id="199" presetID="10" presetClass="exit" presetSubtype="0" fill="hold" nodeType="withEffect">
                                  <p:stCondLst>
                                    <p:cond delay="0"/>
                                  </p:stCondLst>
                                  <p:childTnLst>
                                    <p:animEffect transition="out" filter="fade">
                                      <p:cBhvr>
                                        <p:cTn id="200" dur="500"/>
                                        <p:tgtEl>
                                          <p:spTgt spid="90"/>
                                        </p:tgtEl>
                                      </p:cBhvr>
                                    </p:animEffect>
                                    <p:set>
                                      <p:cBhvr>
                                        <p:cTn id="201" dur="1" fill="hold">
                                          <p:stCondLst>
                                            <p:cond delay="499"/>
                                          </p:stCondLst>
                                        </p:cTn>
                                        <p:tgtEl>
                                          <p:spTgt spid="90"/>
                                        </p:tgtEl>
                                        <p:attrNameLst>
                                          <p:attrName>style.visibility</p:attrName>
                                        </p:attrNameLst>
                                      </p:cBhvr>
                                      <p:to>
                                        <p:strVal val="hidden"/>
                                      </p:to>
                                    </p:set>
                                  </p:childTnLst>
                                </p:cTn>
                              </p:par>
                              <p:par>
                                <p:cTn id="202" presetID="10" presetClass="entr" presetSubtype="0" fill="hold" nodeType="withEffect">
                                  <p:stCondLst>
                                    <p:cond delay="0"/>
                                  </p:stCondLst>
                                  <p:childTnLst>
                                    <p:set>
                                      <p:cBhvr>
                                        <p:cTn id="203" dur="1" fill="hold">
                                          <p:stCondLst>
                                            <p:cond delay="0"/>
                                          </p:stCondLst>
                                        </p:cTn>
                                        <p:tgtEl>
                                          <p:spTgt spid="91"/>
                                        </p:tgtEl>
                                        <p:attrNameLst>
                                          <p:attrName>style.visibility</p:attrName>
                                        </p:attrNameLst>
                                      </p:cBhvr>
                                      <p:to>
                                        <p:strVal val="visible"/>
                                      </p:to>
                                    </p:set>
                                    <p:animEffect transition="in" filter="fade">
                                      <p:cBhvr>
                                        <p:cTn id="204" dur="500"/>
                                        <p:tgtEl>
                                          <p:spTgt spid="91"/>
                                        </p:tgtEl>
                                      </p:cBhvr>
                                    </p:animEffect>
                                  </p:childTnLst>
                                </p:cTn>
                              </p:par>
                              <p:par>
                                <p:cTn id="205" presetID="10" presetClass="entr" presetSubtype="0" fill="hold" grpId="0" nodeType="withEffect">
                                  <p:stCondLst>
                                    <p:cond delay="0"/>
                                  </p:stCondLst>
                                  <p:childTnLst>
                                    <p:set>
                                      <p:cBhvr>
                                        <p:cTn id="206" dur="1" fill="hold">
                                          <p:stCondLst>
                                            <p:cond delay="0"/>
                                          </p:stCondLst>
                                        </p:cTn>
                                        <p:tgtEl>
                                          <p:spTgt spid="88"/>
                                        </p:tgtEl>
                                        <p:attrNameLst>
                                          <p:attrName>style.visibility</p:attrName>
                                        </p:attrNameLst>
                                      </p:cBhvr>
                                      <p:to>
                                        <p:strVal val="visible"/>
                                      </p:to>
                                    </p:set>
                                    <p:animEffect transition="in" filter="fade">
                                      <p:cBhvr>
                                        <p:cTn id="207" dur="500"/>
                                        <p:tgtEl>
                                          <p:spTgt spid="88"/>
                                        </p:tgtEl>
                                      </p:cBhvr>
                                    </p:animEffect>
                                  </p:childTnLst>
                                </p:cTn>
                              </p:par>
                            </p:childTnLst>
                          </p:cTn>
                        </p:par>
                      </p:childTnLst>
                    </p:cTn>
                  </p:par>
                  <p:par>
                    <p:cTn id="208" fill="hold">
                      <p:stCondLst>
                        <p:cond delay="indefinite"/>
                      </p:stCondLst>
                      <p:childTnLst>
                        <p:par>
                          <p:cTn id="209" fill="hold">
                            <p:stCondLst>
                              <p:cond delay="0"/>
                            </p:stCondLst>
                            <p:childTnLst>
                              <p:par>
                                <p:cTn id="210" presetID="10" presetClass="exit" presetSubtype="0" fill="hold" nodeType="clickEffect">
                                  <p:stCondLst>
                                    <p:cond delay="0"/>
                                  </p:stCondLst>
                                  <p:childTnLst>
                                    <p:animEffect transition="out" filter="fade">
                                      <p:cBhvr>
                                        <p:cTn id="211" dur="500"/>
                                        <p:tgtEl>
                                          <p:spTgt spid="91"/>
                                        </p:tgtEl>
                                      </p:cBhvr>
                                    </p:animEffect>
                                    <p:set>
                                      <p:cBhvr>
                                        <p:cTn id="212" dur="1" fill="hold">
                                          <p:stCondLst>
                                            <p:cond delay="499"/>
                                          </p:stCondLst>
                                        </p:cTn>
                                        <p:tgtEl>
                                          <p:spTgt spid="91"/>
                                        </p:tgtEl>
                                        <p:attrNameLst>
                                          <p:attrName>style.visibility</p:attrName>
                                        </p:attrNameLst>
                                      </p:cBhvr>
                                      <p:to>
                                        <p:strVal val="hidden"/>
                                      </p:to>
                                    </p:set>
                                  </p:childTnLst>
                                </p:cTn>
                              </p:par>
                              <p:par>
                                <p:cTn id="213" presetID="10" presetClass="exit" presetSubtype="0" fill="hold" grpId="1" nodeType="withEffect">
                                  <p:stCondLst>
                                    <p:cond delay="0"/>
                                  </p:stCondLst>
                                  <p:childTnLst>
                                    <p:animEffect transition="out" filter="fade">
                                      <p:cBhvr>
                                        <p:cTn id="214" dur="500"/>
                                        <p:tgtEl>
                                          <p:spTgt spid="88"/>
                                        </p:tgtEl>
                                      </p:cBhvr>
                                    </p:animEffect>
                                    <p:set>
                                      <p:cBhvr>
                                        <p:cTn id="215" dur="1" fill="hold">
                                          <p:stCondLst>
                                            <p:cond delay="499"/>
                                          </p:stCondLst>
                                        </p:cTn>
                                        <p:tgtEl>
                                          <p:spTgt spid="88"/>
                                        </p:tgtEl>
                                        <p:attrNameLst>
                                          <p:attrName>style.visibility</p:attrName>
                                        </p:attrNameLst>
                                      </p:cBhvr>
                                      <p:to>
                                        <p:strVal val="hidden"/>
                                      </p:to>
                                    </p:set>
                                  </p:childTnLst>
                                </p:cTn>
                              </p:par>
                              <p:par>
                                <p:cTn id="216" presetID="10" presetClass="exit" presetSubtype="0" fill="hold" grpId="2" nodeType="withEffect">
                                  <p:stCondLst>
                                    <p:cond delay="0"/>
                                  </p:stCondLst>
                                  <p:childTnLst>
                                    <p:animEffect transition="out" filter="fade">
                                      <p:cBhvr>
                                        <p:cTn id="217" dur="500"/>
                                        <p:tgtEl>
                                          <p:spTgt spid="85"/>
                                        </p:tgtEl>
                                      </p:cBhvr>
                                    </p:animEffect>
                                    <p:set>
                                      <p:cBhvr>
                                        <p:cTn id="218" dur="1" fill="hold">
                                          <p:stCondLst>
                                            <p:cond delay="499"/>
                                          </p:stCondLst>
                                        </p:cTn>
                                        <p:tgtEl>
                                          <p:spTgt spid="85"/>
                                        </p:tgtEl>
                                        <p:attrNameLst>
                                          <p:attrName>style.visibility</p:attrName>
                                        </p:attrNameLst>
                                      </p:cBhvr>
                                      <p:to>
                                        <p:strVal val="hidden"/>
                                      </p:to>
                                    </p:set>
                                  </p:childTnLst>
                                </p:cTn>
                              </p:par>
                              <p:par>
                                <p:cTn id="219" presetID="10" presetClass="exit" presetSubtype="0" fill="hold" nodeType="withEffect">
                                  <p:stCondLst>
                                    <p:cond delay="0"/>
                                  </p:stCondLst>
                                  <p:childTnLst>
                                    <p:animEffect transition="out" filter="fade">
                                      <p:cBhvr>
                                        <p:cTn id="220" dur="500"/>
                                        <p:tgtEl>
                                          <p:spTgt spid="64"/>
                                        </p:tgtEl>
                                      </p:cBhvr>
                                    </p:animEffect>
                                    <p:set>
                                      <p:cBhvr>
                                        <p:cTn id="221" dur="1" fill="hold">
                                          <p:stCondLst>
                                            <p:cond delay="499"/>
                                          </p:stCondLst>
                                        </p:cTn>
                                        <p:tgtEl>
                                          <p:spTgt spid="64"/>
                                        </p:tgtEl>
                                        <p:attrNameLst>
                                          <p:attrName>style.visibility</p:attrName>
                                        </p:attrNameLst>
                                      </p:cBhvr>
                                      <p:to>
                                        <p:strVal val="hidden"/>
                                      </p:to>
                                    </p:set>
                                  </p:childTnLst>
                                </p:cTn>
                              </p:par>
                            </p:childTnLst>
                          </p:cTn>
                        </p:par>
                      </p:childTnLst>
                    </p:cTn>
                  </p:par>
                  <p:par>
                    <p:cTn id="222" fill="hold">
                      <p:stCondLst>
                        <p:cond delay="indefinite"/>
                      </p:stCondLst>
                      <p:childTnLst>
                        <p:par>
                          <p:cTn id="223" fill="hold">
                            <p:stCondLst>
                              <p:cond delay="0"/>
                            </p:stCondLst>
                            <p:childTnLst>
                              <p:par>
                                <p:cTn id="224" presetID="10" presetClass="entr" presetSubtype="0" fill="hold" nodeType="clickEffect">
                                  <p:stCondLst>
                                    <p:cond delay="0"/>
                                  </p:stCondLst>
                                  <p:childTnLst>
                                    <p:set>
                                      <p:cBhvr>
                                        <p:cTn id="225" dur="1" fill="hold">
                                          <p:stCondLst>
                                            <p:cond delay="0"/>
                                          </p:stCondLst>
                                        </p:cTn>
                                        <p:tgtEl>
                                          <p:spTgt spid="62"/>
                                        </p:tgtEl>
                                        <p:attrNameLst>
                                          <p:attrName>style.visibility</p:attrName>
                                        </p:attrNameLst>
                                      </p:cBhvr>
                                      <p:to>
                                        <p:strVal val="visible"/>
                                      </p:to>
                                    </p:set>
                                    <p:animEffect transition="in" filter="fade">
                                      <p:cBhvr>
                                        <p:cTn id="226" dur="500"/>
                                        <p:tgtEl>
                                          <p:spTgt spid="62"/>
                                        </p:tgtEl>
                                      </p:cBhvr>
                                    </p:animEffect>
                                  </p:childTnLst>
                                </p:cTn>
                              </p:par>
                              <p:par>
                                <p:cTn id="227" presetID="10" presetClass="entr" presetSubtype="0" fill="hold" grpId="4" nodeType="withEffect">
                                  <p:stCondLst>
                                    <p:cond delay="0"/>
                                  </p:stCondLst>
                                  <p:childTnLst>
                                    <p:set>
                                      <p:cBhvr>
                                        <p:cTn id="228" dur="1" fill="hold">
                                          <p:stCondLst>
                                            <p:cond delay="0"/>
                                          </p:stCondLst>
                                        </p:cTn>
                                        <p:tgtEl>
                                          <p:spTgt spid="66"/>
                                        </p:tgtEl>
                                        <p:attrNameLst>
                                          <p:attrName>style.visibility</p:attrName>
                                        </p:attrNameLst>
                                      </p:cBhvr>
                                      <p:to>
                                        <p:strVal val="visible"/>
                                      </p:to>
                                    </p:set>
                                    <p:animEffect transition="in" filter="fade">
                                      <p:cBhvr>
                                        <p:cTn id="229" dur="500"/>
                                        <p:tgtEl>
                                          <p:spTgt spid="66"/>
                                        </p:tgtEl>
                                      </p:cBhvr>
                                    </p:animEffect>
                                  </p:childTnLst>
                                </p:cTn>
                              </p:par>
                            </p:childTnLst>
                          </p:cTn>
                        </p:par>
                      </p:childTnLst>
                    </p:cTn>
                  </p:par>
                  <p:par>
                    <p:cTn id="230" fill="hold">
                      <p:stCondLst>
                        <p:cond delay="indefinite"/>
                      </p:stCondLst>
                      <p:childTnLst>
                        <p:par>
                          <p:cTn id="231" fill="hold">
                            <p:stCondLst>
                              <p:cond delay="0"/>
                            </p:stCondLst>
                            <p:childTnLst>
                              <p:par>
                                <p:cTn id="232" presetID="10" presetClass="entr" presetSubtype="0" fill="hold" nodeType="clickEffect">
                                  <p:stCondLst>
                                    <p:cond delay="0"/>
                                  </p:stCondLst>
                                  <p:childTnLst>
                                    <p:set>
                                      <p:cBhvr>
                                        <p:cTn id="233" dur="1" fill="hold">
                                          <p:stCondLst>
                                            <p:cond delay="0"/>
                                          </p:stCondLst>
                                        </p:cTn>
                                        <p:tgtEl>
                                          <p:spTgt spid="70"/>
                                        </p:tgtEl>
                                        <p:attrNameLst>
                                          <p:attrName>style.visibility</p:attrName>
                                        </p:attrNameLst>
                                      </p:cBhvr>
                                      <p:to>
                                        <p:strVal val="visible"/>
                                      </p:to>
                                    </p:set>
                                    <p:animEffect transition="in" filter="fade">
                                      <p:cBhvr>
                                        <p:cTn id="234" dur="500"/>
                                        <p:tgtEl>
                                          <p:spTgt spid="70"/>
                                        </p:tgtEl>
                                      </p:cBhvr>
                                    </p:animEffect>
                                  </p:childTnLst>
                                </p:cTn>
                              </p:par>
                              <p:par>
                                <p:cTn id="235" presetID="10" presetClass="entr" presetSubtype="0" fill="hold" grpId="2" nodeType="withEffect">
                                  <p:stCondLst>
                                    <p:cond delay="0"/>
                                  </p:stCondLst>
                                  <p:childTnLst>
                                    <p:set>
                                      <p:cBhvr>
                                        <p:cTn id="236" dur="1" fill="hold">
                                          <p:stCondLst>
                                            <p:cond delay="0"/>
                                          </p:stCondLst>
                                        </p:cTn>
                                        <p:tgtEl>
                                          <p:spTgt spid="67"/>
                                        </p:tgtEl>
                                        <p:attrNameLst>
                                          <p:attrName>style.visibility</p:attrName>
                                        </p:attrNameLst>
                                      </p:cBhvr>
                                      <p:to>
                                        <p:strVal val="visible"/>
                                      </p:to>
                                    </p:set>
                                    <p:animEffect transition="in" filter="fade">
                                      <p:cBhvr>
                                        <p:cTn id="237" dur="500"/>
                                        <p:tgtEl>
                                          <p:spTgt spid="67"/>
                                        </p:tgtEl>
                                      </p:cBhvr>
                                    </p:animEffect>
                                  </p:childTnLst>
                                </p:cTn>
                              </p:par>
                            </p:childTnLst>
                          </p:cTn>
                        </p:par>
                      </p:childTnLst>
                    </p:cTn>
                  </p:par>
                  <p:par>
                    <p:cTn id="238" fill="hold">
                      <p:stCondLst>
                        <p:cond delay="indefinite"/>
                      </p:stCondLst>
                      <p:childTnLst>
                        <p:par>
                          <p:cTn id="239" fill="hold">
                            <p:stCondLst>
                              <p:cond delay="0"/>
                            </p:stCondLst>
                            <p:childTnLst>
                              <p:par>
                                <p:cTn id="240" presetID="10" presetClass="entr" presetSubtype="0" fill="hold" nodeType="clickEffect">
                                  <p:stCondLst>
                                    <p:cond delay="0"/>
                                  </p:stCondLst>
                                  <p:childTnLst>
                                    <p:set>
                                      <p:cBhvr>
                                        <p:cTn id="241" dur="1" fill="hold">
                                          <p:stCondLst>
                                            <p:cond delay="0"/>
                                          </p:stCondLst>
                                        </p:cTn>
                                        <p:tgtEl>
                                          <p:spTgt spid="11"/>
                                        </p:tgtEl>
                                        <p:attrNameLst>
                                          <p:attrName>style.visibility</p:attrName>
                                        </p:attrNameLst>
                                      </p:cBhvr>
                                      <p:to>
                                        <p:strVal val="visible"/>
                                      </p:to>
                                    </p:set>
                                    <p:animEffect transition="in" filter="fade">
                                      <p:cBhvr>
                                        <p:cTn id="242" dur="500"/>
                                        <p:tgtEl>
                                          <p:spTgt spid="11"/>
                                        </p:tgtEl>
                                      </p:cBhvr>
                                    </p:animEffect>
                                  </p:childTnLst>
                                </p:cTn>
                              </p:par>
                              <p:par>
                                <p:cTn id="243" presetID="10" presetClass="entr" presetSubtype="0" fill="hold" grpId="0" nodeType="withEffect">
                                  <p:stCondLst>
                                    <p:cond delay="0"/>
                                  </p:stCondLst>
                                  <p:childTnLst>
                                    <p:set>
                                      <p:cBhvr>
                                        <p:cTn id="244" dur="1" fill="hold">
                                          <p:stCondLst>
                                            <p:cond delay="0"/>
                                          </p:stCondLst>
                                        </p:cTn>
                                        <p:tgtEl>
                                          <p:spTgt spid="10"/>
                                        </p:tgtEl>
                                        <p:attrNameLst>
                                          <p:attrName>style.visibility</p:attrName>
                                        </p:attrNameLst>
                                      </p:cBhvr>
                                      <p:to>
                                        <p:strVal val="visible"/>
                                      </p:to>
                                    </p:set>
                                    <p:animEffect transition="in" filter="fade">
                                      <p:cBhvr>
                                        <p:cTn id="245" dur="500"/>
                                        <p:tgtEl>
                                          <p:spTgt spid="10"/>
                                        </p:tgtEl>
                                      </p:cBhvr>
                                    </p:animEffect>
                                  </p:childTnLst>
                                </p:cTn>
                              </p:par>
                            </p:childTnLst>
                          </p:cTn>
                        </p:par>
                      </p:childTnLst>
                    </p:cTn>
                  </p:par>
                  <p:par>
                    <p:cTn id="246" fill="hold">
                      <p:stCondLst>
                        <p:cond delay="indefinite"/>
                      </p:stCondLst>
                      <p:childTnLst>
                        <p:par>
                          <p:cTn id="247" fill="hold">
                            <p:stCondLst>
                              <p:cond delay="0"/>
                            </p:stCondLst>
                            <p:childTnLst>
                              <p:par>
                                <p:cTn id="248" presetID="10" presetClass="entr" presetSubtype="0" fill="hold" grpId="0" nodeType="clickEffect">
                                  <p:stCondLst>
                                    <p:cond delay="0"/>
                                  </p:stCondLst>
                                  <p:childTnLst>
                                    <p:set>
                                      <p:cBhvr>
                                        <p:cTn id="249" dur="1" fill="hold">
                                          <p:stCondLst>
                                            <p:cond delay="0"/>
                                          </p:stCondLst>
                                        </p:cTn>
                                        <p:tgtEl>
                                          <p:spTgt spid="12"/>
                                        </p:tgtEl>
                                        <p:attrNameLst>
                                          <p:attrName>style.visibility</p:attrName>
                                        </p:attrNameLst>
                                      </p:cBhvr>
                                      <p:to>
                                        <p:strVal val="visible"/>
                                      </p:to>
                                    </p:set>
                                    <p:animEffect transition="in" filter="fade">
                                      <p:cBhvr>
                                        <p:cTn id="250" dur="500"/>
                                        <p:tgtEl>
                                          <p:spTgt spid="12"/>
                                        </p:tgtEl>
                                      </p:cBhvr>
                                    </p:animEffect>
                                  </p:childTnLst>
                                </p:cTn>
                              </p:par>
                              <p:par>
                                <p:cTn id="251" presetID="10" presetClass="entr" presetSubtype="0" fill="hold" nodeType="withEffect">
                                  <p:stCondLst>
                                    <p:cond delay="0"/>
                                  </p:stCondLst>
                                  <p:childTnLst>
                                    <p:set>
                                      <p:cBhvr>
                                        <p:cTn id="252" dur="1" fill="hold">
                                          <p:stCondLst>
                                            <p:cond delay="0"/>
                                          </p:stCondLst>
                                        </p:cTn>
                                        <p:tgtEl>
                                          <p:spTgt spid="13"/>
                                        </p:tgtEl>
                                        <p:attrNameLst>
                                          <p:attrName>style.visibility</p:attrName>
                                        </p:attrNameLst>
                                      </p:cBhvr>
                                      <p:to>
                                        <p:strVal val="visible"/>
                                      </p:to>
                                    </p:set>
                                    <p:animEffect transition="in" filter="fade">
                                      <p:cBhvr>
                                        <p:cTn id="253" dur="500"/>
                                        <p:tgtEl>
                                          <p:spTgt spid="13"/>
                                        </p:tgtEl>
                                      </p:cBhvr>
                                    </p:animEffect>
                                  </p:childTnLst>
                                </p:cTn>
                              </p:par>
                            </p:childTnLst>
                          </p:cTn>
                        </p:par>
                      </p:childTnLst>
                    </p:cTn>
                  </p:par>
                  <p:par>
                    <p:cTn id="254" fill="hold">
                      <p:stCondLst>
                        <p:cond delay="indefinite"/>
                      </p:stCondLst>
                      <p:childTnLst>
                        <p:par>
                          <p:cTn id="255" fill="hold">
                            <p:stCondLst>
                              <p:cond delay="0"/>
                            </p:stCondLst>
                            <p:childTnLst>
                              <p:par>
                                <p:cTn id="256" presetID="10" presetClass="entr" presetSubtype="0" fill="hold" grpId="0" nodeType="clickEffect">
                                  <p:stCondLst>
                                    <p:cond delay="0"/>
                                  </p:stCondLst>
                                  <p:childTnLst>
                                    <p:set>
                                      <p:cBhvr>
                                        <p:cTn id="257" dur="1" fill="hold">
                                          <p:stCondLst>
                                            <p:cond delay="0"/>
                                          </p:stCondLst>
                                        </p:cTn>
                                        <p:tgtEl>
                                          <p:spTgt spid="5"/>
                                        </p:tgtEl>
                                        <p:attrNameLst>
                                          <p:attrName>style.visibility</p:attrName>
                                        </p:attrNameLst>
                                      </p:cBhvr>
                                      <p:to>
                                        <p:strVal val="visible"/>
                                      </p:to>
                                    </p:set>
                                    <p:animEffect transition="in" filter="fade">
                                      <p:cBhvr>
                                        <p:cTn id="25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66" grpId="2" animBg="1"/>
      <p:bldP spid="66" grpId="3" animBg="1"/>
      <p:bldP spid="66" grpId="4" animBg="1"/>
      <p:bldP spid="67" grpId="0" animBg="1"/>
      <p:bldP spid="67" grpId="1" animBg="1"/>
      <p:bldP spid="67" grpId="2" animBg="1"/>
      <p:bldP spid="68" grpId="0" animBg="1"/>
      <p:bldP spid="68" grpId="1" animBg="1"/>
      <p:bldP spid="69" grpId="0" animBg="1"/>
      <p:bldP spid="69" grpId="1" animBg="1"/>
      <p:bldP spid="77" grpId="0" animBg="1"/>
      <p:bldP spid="77" grpId="1" animBg="1"/>
      <p:bldP spid="77" grpId="2" animBg="1"/>
      <p:bldP spid="77" grpId="3" animBg="1"/>
      <p:bldP spid="77" grpId="4" animBg="1"/>
      <p:bldP spid="78" grpId="0" animBg="1"/>
      <p:bldP spid="78" grpId="1" animBg="1"/>
      <p:bldP spid="79" grpId="0" animBg="1"/>
      <p:bldP spid="79" grpId="1" animBg="1"/>
      <p:bldP spid="80" grpId="0" animBg="1"/>
      <p:bldP spid="80" grpId="1" animBg="1"/>
      <p:bldP spid="85" grpId="0" animBg="1"/>
      <p:bldP spid="85" grpId="1" animBg="1"/>
      <p:bldP spid="85" grpId="2" animBg="1"/>
      <p:bldP spid="85" grpId="3" animBg="1"/>
      <p:bldP spid="86" grpId="0" animBg="1"/>
      <p:bldP spid="86" grpId="1" animBg="1"/>
      <p:bldP spid="87" grpId="0" animBg="1"/>
      <p:bldP spid="87" grpId="1" animBg="1"/>
      <p:bldP spid="88" grpId="0" animBg="1"/>
      <p:bldP spid="88" grpId="1" animBg="1"/>
      <p:bldP spid="10" grpId="0" animBg="1"/>
      <p:bldP spid="12" grpId="0" animBg="1"/>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AE666-97AE-BCEE-6B86-5E8AD3FAA690}"/>
              </a:ext>
            </a:extLst>
          </p:cNvPr>
          <p:cNvSpPr>
            <a:spLocks noGrp="1"/>
          </p:cNvSpPr>
          <p:nvPr>
            <p:ph type="title"/>
          </p:nvPr>
        </p:nvSpPr>
        <p:spPr/>
        <p:txBody>
          <a:bodyPr/>
          <a:lstStyle/>
          <a:p>
            <a:r>
              <a:rPr lang="en-US" dirty="0"/>
              <a:t>Iterative Deepening Impasses</a:t>
            </a:r>
          </a:p>
        </p:txBody>
      </p:sp>
      <p:sp>
        <p:nvSpPr>
          <p:cNvPr id="4" name="Slide Number Placeholder 3">
            <a:extLst>
              <a:ext uri="{FF2B5EF4-FFF2-40B4-BE49-F238E27FC236}">
                <a16:creationId xmlns:a16="http://schemas.microsoft.com/office/drawing/2014/main" id="{2BFA4C35-DA3D-2BAA-7421-6CA85EFB2FFB}"/>
              </a:ext>
            </a:extLst>
          </p:cNvPr>
          <p:cNvSpPr>
            <a:spLocks noGrp="1"/>
          </p:cNvSpPr>
          <p:nvPr>
            <p:ph type="sldNum" sz="quarter" idx="12"/>
          </p:nvPr>
        </p:nvSpPr>
        <p:spPr/>
        <p:txBody>
          <a:bodyPr/>
          <a:lstStyle/>
          <a:p>
            <a:fld id="{B65E7EDF-9339-DF44-A240-6BDBFF05048D}" type="slidenum">
              <a:rPr lang="en-US" smtClean="0"/>
              <a:pPr/>
              <a:t>14</a:t>
            </a:fld>
            <a:endParaRPr lang="en-US" dirty="0"/>
          </a:p>
        </p:txBody>
      </p:sp>
      <p:sp>
        <p:nvSpPr>
          <p:cNvPr id="58" name="Oval 57">
            <a:extLst>
              <a:ext uri="{FF2B5EF4-FFF2-40B4-BE49-F238E27FC236}">
                <a16:creationId xmlns:a16="http://schemas.microsoft.com/office/drawing/2014/main" id="{33EDDFE2-E9EB-BF26-DF27-7C7B45102372}"/>
              </a:ext>
            </a:extLst>
          </p:cNvPr>
          <p:cNvSpPr/>
          <p:nvPr/>
        </p:nvSpPr>
        <p:spPr>
          <a:xfrm>
            <a:off x="4687662" y="2459377"/>
            <a:ext cx="369376" cy="3642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Arrow Connector 61">
            <a:extLst>
              <a:ext uri="{FF2B5EF4-FFF2-40B4-BE49-F238E27FC236}">
                <a16:creationId xmlns:a16="http://schemas.microsoft.com/office/drawing/2014/main" id="{E5010F9E-E7D1-8554-1AA4-5E4ECBC656D1}"/>
              </a:ext>
            </a:extLst>
          </p:cNvPr>
          <p:cNvCxnSpPr>
            <a:cxnSpLocks/>
            <a:stCxn id="58" idx="2"/>
          </p:cNvCxnSpPr>
          <p:nvPr/>
        </p:nvCxnSpPr>
        <p:spPr>
          <a:xfrm flipH="1">
            <a:off x="3330070" y="2641482"/>
            <a:ext cx="1357592" cy="499000"/>
          </a:xfrm>
          <a:prstGeom prst="straightConnector1">
            <a:avLst/>
          </a:prstGeom>
          <a:ln w="28575" cmpd="dbl">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1D411BCA-8844-C2B8-DB9E-DBC65F420011}"/>
              </a:ext>
            </a:extLst>
          </p:cNvPr>
          <p:cNvCxnSpPr>
            <a:cxnSpLocks/>
          </p:cNvCxnSpPr>
          <p:nvPr/>
        </p:nvCxnSpPr>
        <p:spPr>
          <a:xfrm>
            <a:off x="4885206" y="2823587"/>
            <a:ext cx="0" cy="2635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8C0C8FD-DE0E-1C36-20F4-21E46DAF9FE1}"/>
              </a:ext>
            </a:extLst>
          </p:cNvPr>
          <p:cNvCxnSpPr>
            <a:cxnSpLocks/>
          </p:cNvCxnSpPr>
          <p:nvPr/>
        </p:nvCxnSpPr>
        <p:spPr>
          <a:xfrm>
            <a:off x="5082751" y="2687543"/>
            <a:ext cx="1349172" cy="522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C80375C9-D13E-3537-45DD-BA81FE636D30}"/>
              </a:ext>
            </a:extLst>
          </p:cNvPr>
          <p:cNvSpPr/>
          <p:nvPr/>
        </p:nvSpPr>
        <p:spPr>
          <a:xfrm>
            <a:off x="3014788" y="3074568"/>
            <a:ext cx="369376" cy="3642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95EA8EBA-09FD-BF04-FC2C-49CBABE5AAAB}"/>
              </a:ext>
            </a:extLst>
          </p:cNvPr>
          <p:cNvSpPr/>
          <p:nvPr/>
        </p:nvSpPr>
        <p:spPr>
          <a:xfrm>
            <a:off x="2506172" y="3714913"/>
            <a:ext cx="369376" cy="3642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Arrow Connector 69">
            <a:extLst>
              <a:ext uri="{FF2B5EF4-FFF2-40B4-BE49-F238E27FC236}">
                <a16:creationId xmlns:a16="http://schemas.microsoft.com/office/drawing/2014/main" id="{B147AFCC-3DBD-2DDE-791F-C90091C65A75}"/>
              </a:ext>
            </a:extLst>
          </p:cNvPr>
          <p:cNvCxnSpPr>
            <a:cxnSpLocks/>
            <a:endCxn id="67" idx="7"/>
          </p:cNvCxnSpPr>
          <p:nvPr/>
        </p:nvCxnSpPr>
        <p:spPr>
          <a:xfrm flipH="1">
            <a:off x="2821454" y="3385441"/>
            <a:ext cx="273686" cy="382809"/>
          </a:xfrm>
          <a:prstGeom prst="straightConnector1">
            <a:avLst/>
          </a:prstGeom>
          <a:ln w="28575" cmpd="dbl">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Oval 76">
            <a:extLst>
              <a:ext uri="{FF2B5EF4-FFF2-40B4-BE49-F238E27FC236}">
                <a16:creationId xmlns:a16="http://schemas.microsoft.com/office/drawing/2014/main" id="{7FD38554-7F15-F902-502C-7BF3461C6674}"/>
              </a:ext>
            </a:extLst>
          </p:cNvPr>
          <p:cNvSpPr/>
          <p:nvPr/>
        </p:nvSpPr>
        <p:spPr>
          <a:xfrm>
            <a:off x="4696308" y="3087145"/>
            <a:ext cx="369376" cy="3642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1A70890E-1916-33A1-559D-5C3F4EEC327A}"/>
              </a:ext>
            </a:extLst>
          </p:cNvPr>
          <p:cNvSpPr/>
          <p:nvPr/>
        </p:nvSpPr>
        <p:spPr>
          <a:xfrm>
            <a:off x="4683452" y="3714913"/>
            <a:ext cx="369376" cy="3642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E42A46F7-54C9-81C9-531B-B8B028861F5D}"/>
              </a:ext>
            </a:extLst>
          </p:cNvPr>
          <p:cNvSpPr/>
          <p:nvPr/>
        </p:nvSpPr>
        <p:spPr>
          <a:xfrm>
            <a:off x="5121437" y="4215099"/>
            <a:ext cx="369376" cy="3642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Arrow Connector 81">
            <a:extLst>
              <a:ext uri="{FF2B5EF4-FFF2-40B4-BE49-F238E27FC236}">
                <a16:creationId xmlns:a16="http://schemas.microsoft.com/office/drawing/2014/main" id="{826F5AF0-AAA3-AEED-0DA0-D4F7995FEFB8}"/>
              </a:ext>
            </a:extLst>
          </p:cNvPr>
          <p:cNvCxnSpPr>
            <a:cxnSpLocks/>
            <a:stCxn id="77" idx="4"/>
            <a:endCxn id="79" idx="0"/>
          </p:cNvCxnSpPr>
          <p:nvPr/>
        </p:nvCxnSpPr>
        <p:spPr>
          <a:xfrm flipH="1">
            <a:off x="4868140" y="3451355"/>
            <a:ext cx="12856" cy="2635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7D306DD5-8A8A-BA40-B799-39AA599FB2D4}"/>
              </a:ext>
            </a:extLst>
          </p:cNvPr>
          <p:cNvCxnSpPr>
            <a:cxnSpLocks/>
            <a:endCxn id="80" idx="1"/>
          </p:cNvCxnSpPr>
          <p:nvPr/>
        </p:nvCxnSpPr>
        <p:spPr>
          <a:xfrm>
            <a:off x="4957496" y="3898204"/>
            <a:ext cx="218035" cy="370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09034D5F-DFD9-1BCE-B629-D157C9C05184}"/>
              </a:ext>
            </a:extLst>
          </p:cNvPr>
          <p:cNvSpPr/>
          <p:nvPr/>
        </p:nvSpPr>
        <p:spPr>
          <a:xfrm>
            <a:off x="6352116" y="3122270"/>
            <a:ext cx="369376" cy="3642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544B4D12-9145-0AD6-5F3A-E17D26DEFB2F}"/>
              </a:ext>
            </a:extLst>
          </p:cNvPr>
          <p:cNvSpPr/>
          <p:nvPr/>
        </p:nvSpPr>
        <p:spPr>
          <a:xfrm>
            <a:off x="5843500" y="3714913"/>
            <a:ext cx="369376" cy="3642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C5CB4B5D-46BD-6563-44E6-D4DB72197924}"/>
              </a:ext>
            </a:extLst>
          </p:cNvPr>
          <p:cNvSpPr/>
          <p:nvPr/>
        </p:nvSpPr>
        <p:spPr>
          <a:xfrm>
            <a:off x="6352116" y="3714913"/>
            <a:ext cx="369376" cy="3642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EF7468E1-0E36-10E8-4BE3-965FFAD358F9}"/>
              </a:ext>
            </a:extLst>
          </p:cNvPr>
          <p:cNvSpPr/>
          <p:nvPr/>
        </p:nvSpPr>
        <p:spPr>
          <a:xfrm>
            <a:off x="6860732" y="3714913"/>
            <a:ext cx="369376" cy="3642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Arrow Connector 88">
            <a:extLst>
              <a:ext uri="{FF2B5EF4-FFF2-40B4-BE49-F238E27FC236}">
                <a16:creationId xmlns:a16="http://schemas.microsoft.com/office/drawing/2014/main" id="{B57C0EDA-2266-EA44-6210-3F24A394C949}"/>
              </a:ext>
            </a:extLst>
          </p:cNvPr>
          <p:cNvCxnSpPr>
            <a:stCxn id="85" idx="3"/>
            <a:endCxn id="86" idx="7"/>
          </p:cNvCxnSpPr>
          <p:nvPr/>
        </p:nvCxnSpPr>
        <p:spPr>
          <a:xfrm flipH="1">
            <a:off x="6158782" y="3433143"/>
            <a:ext cx="247428" cy="335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F0BA4D9F-FB9E-0A7D-7310-1566A0F6092A}"/>
              </a:ext>
            </a:extLst>
          </p:cNvPr>
          <p:cNvCxnSpPr>
            <a:cxnSpLocks/>
            <a:stCxn id="85" idx="4"/>
            <a:endCxn id="87" idx="0"/>
          </p:cNvCxnSpPr>
          <p:nvPr/>
        </p:nvCxnSpPr>
        <p:spPr>
          <a:xfrm>
            <a:off x="6536804" y="3486480"/>
            <a:ext cx="0" cy="228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A7F1EAE9-CE81-98C3-26D9-4175B96F4819}"/>
              </a:ext>
            </a:extLst>
          </p:cNvPr>
          <p:cNvCxnSpPr>
            <a:cxnSpLocks/>
            <a:endCxn id="88" idx="1"/>
          </p:cNvCxnSpPr>
          <p:nvPr/>
        </p:nvCxnSpPr>
        <p:spPr>
          <a:xfrm>
            <a:off x="6683935" y="3433143"/>
            <a:ext cx="230891" cy="335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13862131-F1D1-3FEE-3425-6D3F0D5B0DF5}"/>
              </a:ext>
            </a:extLst>
          </p:cNvPr>
          <p:cNvSpPr/>
          <p:nvPr/>
        </p:nvSpPr>
        <p:spPr>
          <a:xfrm>
            <a:off x="2083146" y="4397204"/>
            <a:ext cx="369376" cy="36421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cxnSp>
        <p:nvCxnSpPr>
          <p:cNvPr id="11" name="Straight Arrow Connector 10">
            <a:extLst>
              <a:ext uri="{FF2B5EF4-FFF2-40B4-BE49-F238E27FC236}">
                <a16:creationId xmlns:a16="http://schemas.microsoft.com/office/drawing/2014/main" id="{46DF260F-9B66-AEA2-72F5-8E576BDC2C3B}"/>
              </a:ext>
            </a:extLst>
          </p:cNvPr>
          <p:cNvCxnSpPr>
            <a:cxnSpLocks/>
          </p:cNvCxnSpPr>
          <p:nvPr/>
        </p:nvCxnSpPr>
        <p:spPr>
          <a:xfrm flipH="1">
            <a:off x="2355633" y="4046759"/>
            <a:ext cx="247428" cy="382809"/>
          </a:xfrm>
          <a:prstGeom prst="straightConnector1">
            <a:avLst/>
          </a:prstGeom>
          <a:ln w="28575" cmpd="dbl">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D264CB5-367C-5E10-8E16-28A4E09E42DD}"/>
              </a:ext>
            </a:extLst>
          </p:cNvPr>
          <p:cNvSpPr txBox="1"/>
          <p:nvPr/>
        </p:nvSpPr>
        <p:spPr>
          <a:xfrm>
            <a:off x="609057" y="1068608"/>
            <a:ext cx="11524328" cy="954107"/>
          </a:xfrm>
          <a:prstGeom prst="rect">
            <a:avLst/>
          </a:prstGeom>
          <a:noFill/>
        </p:spPr>
        <p:txBody>
          <a:bodyPr wrap="square">
            <a:spAutoFit/>
          </a:bodyPr>
          <a:lstStyle/>
          <a:p>
            <a:pPr marL="457200" indent="-457200">
              <a:buFont typeface="Arial" panose="020B0604020202020204" pitchFamily="34" charset="0"/>
              <a:buChar char="•"/>
            </a:pPr>
            <a:r>
              <a:rPr lang="en-US" sz="2800" dirty="0">
                <a:solidFill>
                  <a:srgbClr val="002060"/>
                </a:solidFill>
              </a:rPr>
              <a:t>Change each depth from </a:t>
            </a:r>
            <a:r>
              <a:rPr lang="en-US" sz="2800" i="1" dirty="0">
                <a:solidFill>
                  <a:srgbClr val="002060"/>
                </a:solidFill>
              </a:rPr>
              <a:t># of operators </a:t>
            </a:r>
            <a:r>
              <a:rPr lang="en-US" sz="2800" dirty="0">
                <a:solidFill>
                  <a:srgbClr val="002060"/>
                </a:solidFill>
              </a:rPr>
              <a:t>to </a:t>
            </a:r>
            <a:r>
              <a:rPr lang="en-US" sz="2800" i="1" dirty="0">
                <a:solidFill>
                  <a:srgbClr val="002060"/>
                </a:solidFill>
              </a:rPr>
              <a:t># of impasses</a:t>
            </a:r>
          </a:p>
          <a:p>
            <a:pPr marL="457200" indent="-457200">
              <a:buFont typeface="Arial" panose="020B0604020202020204" pitchFamily="34" charset="0"/>
              <a:buChar char="•"/>
            </a:pPr>
            <a:r>
              <a:rPr lang="en-US" sz="2800" dirty="0">
                <a:solidFill>
                  <a:srgbClr val="002060"/>
                </a:solidFill>
              </a:rPr>
              <a:t>Don’t stop until you hit an impasse</a:t>
            </a:r>
          </a:p>
        </p:txBody>
      </p:sp>
      <p:sp>
        <p:nvSpPr>
          <p:cNvPr id="7" name="Oval 6">
            <a:extLst>
              <a:ext uri="{FF2B5EF4-FFF2-40B4-BE49-F238E27FC236}">
                <a16:creationId xmlns:a16="http://schemas.microsoft.com/office/drawing/2014/main" id="{8262F27A-03B7-6CAE-CF72-49FCCA0D1AB7}"/>
              </a:ext>
            </a:extLst>
          </p:cNvPr>
          <p:cNvSpPr/>
          <p:nvPr/>
        </p:nvSpPr>
        <p:spPr>
          <a:xfrm>
            <a:off x="4279172" y="4247463"/>
            <a:ext cx="369376" cy="3642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6B7DF7BD-01A6-6BA0-E4BA-9C6015048D26}"/>
              </a:ext>
            </a:extLst>
          </p:cNvPr>
          <p:cNvCxnSpPr>
            <a:cxnSpLocks/>
            <a:endCxn id="7" idx="7"/>
          </p:cNvCxnSpPr>
          <p:nvPr/>
        </p:nvCxnSpPr>
        <p:spPr>
          <a:xfrm flipH="1">
            <a:off x="4594454" y="3903659"/>
            <a:ext cx="224013" cy="3971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C92A08-6040-DF9B-A373-1F83C07DF021}"/>
              </a:ext>
            </a:extLst>
          </p:cNvPr>
          <p:cNvSpPr txBox="1"/>
          <p:nvPr/>
        </p:nvSpPr>
        <p:spPr>
          <a:xfrm>
            <a:off x="609057" y="5501956"/>
            <a:ext cx="7756274" cy="1200329"/>
          </a:xfrm>
          <a:prstGeom prst="rect">
            <a:avLst/>
          </a:prstGeom>
          <a:noFill/>
        </p:spPr>
        <p:txBody>
          <a:bodyPr wrap="square">
            <a:spAutoFit/>
          </a:bodyPr>
          <a:lstStyle/>
          <a:p>
            <a:pPr marL="457200" indent="-457200">
              <a:buFont typeface="Arial" panose="020B0604020202020204" pitchFamily="34" charset="0"/>
              <a:buChar char="•"/>
            </a:pPr>
            <a:r>
              <a:rPr lang="en-US" sz="2400" dirty="0">
                <a:solidFill>
                  <a:srgbClr val="002060"/>
                </a:solidFill>
              </a:rPr>
              <a:t>185 decisions </a:t>
            </a:r>
          </a:p>
          <a:p>
            <a:pPr marL="457200" indent="-457200">
              <a:buFont typeface="Arial" panose="020B0604020202020204" pitchFamily="34" charset="0"/>
              <a:buChar char="•"/>
            </a:pPr>
            <a:r>
              <a:rPr lang="en-US" sz="2400" dirty="0">
                <a:solidFill>
                  <a:srgbClr val="002060"/>
                </a:solidFill>
              </a:rPr>
              <a:t>vs. 681</a:t>
            </a:r>
          </a:p>
          <a:p>
            <a:pPr marL="457200" indent="-457200">
              <a:buFont typeface="Arial" panose="020B0604020202020204" pitchFamily="34" charset="0"/>
              <a:buChar char="•"/>
            </a:pPr>
            <a:r>
              <a:rPr lang="en-US" sz="2400" dirty="0">
                <a:solidFill>
                  <a:srgbClr val="002060"/>
                </a:solidFill>
              </a:rPr>
              <a:t>64 after chunking</a:t>
            </a:r>
          </a:p>
        </p:txBody>
      </p:sp>
      <p:pic>
        <p:nvPicPr>
          <p:cNvPr id="12" name="cook-make-coffee-no-debugger">
            <a:hlinkClick r:id="" action="ppaction://media"/>
            <a:extLst>
              <a:ext uri="{FF2B5EF4-FFF2-40B4-BE49-F238E27FC236}">
                <a16:creationId xmlns:a16="http://schemas.microsoft.com/office/drawing/2014/main" id="{D8BD0E60-8C00-BF77-4869-8430D5D4830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415610" y="1933237"/>
            <a:ext cx="4734842" cy="3551132"/>
          </a:xfrm>
          <a:prstGeom prst="rect">
            <a:avLst/>
          </a:prstGeom>
        </p:spPr>
      </p:pic>
    </p:spTree>
    <p:extLst>
      <p:ext uri="{BB962C8B-B14F-4D97-AF65-F5344CB8AC3E}">
        <p14:creationId xmlns:p14="http://schemas.microsoft.com/office/powerpoint/2010/main" val="416760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fade">
                                      <p:cBhvr>
                                        <p:cTn id="17" dur="500"/>
                                        <p:tgtEl>
                                          <p:spTgt spid="6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fade">
                                      <p:cBhvr>
                                        <p:cTn id="20" dur="500"/>
                                        <p:tgtEl>
                                          <p:spTgt spid="6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fade">
                                      <p:cBhvr>
                                        <p:cTn id="25" dur="500"/>
                                        <p:tgtEl>
                                          <p:spTgt spid="7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7"/>
                                        </p:tgtEl>
                                        <p:attrNameLst>
                                          <p:attrName>style.visibility</p:attrName>
                                        </p:attrNameLst>
                                      </p:cBhvr>
                                      <p:to>
                                        <p:strVal val="visible"/>
                                      </p:to>
                                    </p:set>
                                    <p:animEffect transition="in" filter="fade">
                                      <p:cBhvr>
                                        <p:cTn id="28" dur="500"/>
                                        <p:tgtEl>
                                          <p:spTgt spid="6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3"/>
                                        </p:tgtEl>
                                        <p:attrNameLst>
                                          <p:attrName>style.visibility</p:attrName>
                                        </p:attrNameLst>
                                      </p:cBhvr>
                                      <p:to>
                                        <p:strVal val="visible"/>
                                      </p:to>
                                    </p:set>
                                    <p:animEffect transition="in" filter="fade">
                                      <p:cBhvr>
                                        <p:cTn id="41" dur="500"/>
                                        <p:tgtEl>
                                          <p:spTgt spid="6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7"/>
                                        </p:tgtEl>
                                        <p:attrNameLst>
                                          <p:attrName>style.visibility</p:attrName>
                                        </p:attrNameLst>
                                      </p:cBhvr>
                                      <p:to>
                                        <p:strVal val="visible"/>
                                      </p:to>
                                    </p:set>
                                    <p:animEffect transition="in" filter="fade">
                                      <p:cBhvr>
                                        <p:cTn id="44" dur="500"/>
                                        <p:tgtEl>
                                          <p:spTgt spid="7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79"/>
                                        </p:tgtEl>
                                        <p:attrNameLst>
                                          <p:attrName>style.visibility</p:attrName>
                                        </p:attrNameLst>
                                      </p:cBhvr>
                                      <p:to>
                                        <p:strVal val="visible"/>
                                      </p:to>
                                    </p:set>
                                    <p:animEffect transition="in" filter="fade">
                                      <p:cBhvr>
                                        <p:cTn id="47" dur="500"/>
                                        <p:tgtEl>
                                          <p:spTgt spid="79"/>
                                        </p:tgtEl>
                                      </p:cBhvr>
                                    </p:animEffect>
                                  </p:childTnLst>
                                </p:cTn>
                              </p:par>
                              <p:par>
                                <p:cTn id="48" presetID="10" presetClass="entr" presetSubtype="0" fill="hold" nodeType="withEffect">
                                  <p:stCondLst>
                                    <p:cond delay="0"/>
                                  </p:stCondLst>
                                  <p:childTnLst>
                                    <p:set>
                                      <p:cBhvr>
                                        <p:cTn id="49" dur="1" fill="hold">
                                          <p:stCondLst>
                                            <p:cond delay="0"/>
                                          </p:stCondLst>
                                        </p:cTn>
                                        <p:tgtEl>
                                          <p:spTgt spid="82"/>
                                        </p:tgtEl>
                                        <p:attrNameLst>
                                          <p:attrName>style.visibility</p:attrName>
                                        </p:attrNameLst>
                                      </p:cBhvr>
                                      <p:to>
                                        <p:strVal val="visible"/>
                                      </p:to>
                                    </p:set>
                                    <p:animEffect transition="in" filter="fade">
                                      <p:cBhvr>
                                        <p:cTn id="50" dur="500"/>
                                        <p:tgtEl>
                                          <p:spTgt spid="82"/>
                                        </p:tgtEl>
                                      </p:cBhvr>
                                    </p:animEffect>
                                  </p:childTnLst>
                                </p:cTn>
                              </p:par>
                              <p:par>
                                <p:cTn id="51" presetID="10" presetClass="exit" presetSubtype="0" fill="hold" nodeType="withEffect">
                                  <p:stCondLst>
                                    <p:cond delay="0"/>
                                  </p:stCondLst>
                                  <p:childTnLst>
                                    <p:animEffect transition="out" filter="fade">
                                      <p:cBhvr>
                                        <p:cTn id="52" dur="500"/>
                                        <p:tgtEl>
                                          <p:spTgt spid="62"/>
                                        </p:tgtEl>
                                      </p:cBhvr>
                                    </p:animEffect>
                                    <p:set>
                                      <p:cBhvr>
                                        <p:cTn id="53" dur="1" fill="hold">
                                          <p:stCondLst>
                                            <p:cond delay="499"/>
                                          </p:stCondLst>
                                        </p:cTn>
                                        <p:tgtEl>
                                          <p:spTgt spid="62"/>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66"/>
                                        </p:tgtEl>
                                      </p:cBhvr>
                                    </p:animEffect>
                                    <p:set>
                                      <p:cBhvr>
                                        <p:cTn id="56" dur="1" fill="hold">
                                          <p:stCondLst>
                                            <p:cond delay="499"/>
                                          </p:stCondLst>
                                        </p:cTn>
                                        <p:tgtEl>
                                          <p:spTgt spid="66"/>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70"/>
                                        </p:tgtEl>
                                      </p:cBhvr>
                                    </p:animEffect>
                                    <p:set>
                                      <p:cBhvr>
                                        <p:cTn id="59" dur="1" fill="hold">
                                          <p:stCondLst>
                                            <p:cond delay="499"/>
                                          </p:stCondLst>
                                        </p:cTn>
                                        <p:tgtEl>
                                          <p:spTgt spid="70"/>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67"/>
                                        </p:tgtEl>
                                      </p:cBhvr>
                                    </p:animEffect>
                                    <p:set>
                                      <p:cBhvr>
                                        <p:cTn id="62" dur="1" fill="hold">
                                          <p:stCondLst>
                                            <p:cond delay="499"/>
                                          </p:stCondLst>
                                        </p:cTn>
                                        <p:tgtEl>
                                          <p:spTgt spid="67"/>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11"/>
                                        </p:tgtEl>
                                      </p:cBhvr>
                                    </p:animEffect>
                                    <p:set>
                                      <p:cBhvr>
                                        <p:cTn id="65" dur="1" fill="hold">
                                          <p:stCondLst>
                                            <p:cond delay="499"/>
                                          </p:stCondLst>
                                        </p:cTn>
                                        <p:tgtEl>
                                          <p:spTgt spid="11"/>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10"/>
                                        </p:tgtEl>
                                      </p:cBhvr>
                                    </p:animEffect>
                                    <p:set>
                                      <p:cBhvr>
                                        <p:cTn id="68" dur="1" fill="hold">
                                          <p:stCondLst>
                                            <p:cond delay="499"/>
                                          </p:stCondLst>
                                        </p:cTn>
                                        <p:tgtEl>
                                          <p:spTgt spid="10"/>
                                        </p:tgtEl>
                                        <p:attrNameLst>
                                          <p:attrName>style.visibility</p:attrName>
                                        </p:attrNameLst>
                                      </p:cBhvr>
                                      <p:to>
                                        <p:strVal val="hidden"/>
                                      </p:to>
                                    </p:set>
                                  </p:childTnLst>
                                </p:cTn>
                              </p:par>
                              <p:par>
                                <p:cTn id="69" presetID="10" presetClass="entr" presetSubtype="0" fill="hold" grpId="3" nodeType="withEffect">
                                  <p:stCondLst>
                                    <p:cond delay="0"/>
                                  </p:stCondLst>
                                  <p:childTnLst>
                                    <p:set>
                                      <p:cBhvr>
                                        <p:cTn id="70" dur="1" fill="hold">
                                          <p:stCondLst>
                                            <p:cond delay="0"/>
                                          </p:stCondLst>
                                        </p:cTn>
                                        <p:tgtEl>
                                          <p:spTgt spid="77"/>
                                        </p:tgtEl>
                                        <p:attrNameLst>
                                          <p:attrName>style.visibility</p:attrName>
                                        </p:attrNameLst>
                                      </p:cBhvr>
                                      <p:to>
                                        <p:strVal val="visible"/>
                                      </p:to>
                                    </p:set>
                                    <p:animEffect transition="in" filter="fade">
                                      <p:cBhvr>
                                        <p:cTn id="71" dur="500"/>
                                        <p:tgtEl>
                                          <p:spTgt spid="77"/>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85"/>
                                        </p:tgtEl>
                                        <p:attrNameLst>
                                          <p:attrName>style.visibility</p:attrName>
                                        </p:attrNameLst>
                                      </p:cBhvr>
                                      <p:to>
                                        <p:strVal val="visible"/>
                                      </p:to>
                                    </p:set>
                                    <p:animEffect transition="in" filter="fade">
                                      <p:cBhvr>
                                        <p:cTn id="76" dur="500"/>
                                        <p:tgtEl>
                                          <p:spTgt spid="85"/>
                                        </p:tgtEl>
                                      </p:cBhvr>
                                    </p:animEffect>
                                  </p:childTnLst>
                                </p:cTn>
                              </p:par>
                              <p:par>
                                <p:cTn id="77" presetID="10" presetClass="exit" presetSubtype="0" fill="hold" nodeType="withEffect">
                                  <p:stCondLst>
                                    <p:cond delay="0"/>
                                  </p:stCondLst>
                                  <p:childTnLst>
                                    <p:animEffect transition="out" filter="fade">
                                      <p:cBhvr>
                                        <p:cTn id="78" dur="500"/>
                                        <p:tgtEl>
                                          <p:spTgt spid="82"/>
                                        </p:tgtEl>
                                      </p:cBhvr>
                                    </p:animEffect>
                                    <p:set>
                                      <p:cBhvr>
                                        <p:cTn id="79" dur="1" fill="hold">
                                          <p:stCondLst>
                                            <p:cond delay="499"/>
                                          </p:stCondLst>
                                        </p:cTn>
                                        <p:tgtEl>
                                          <p:spTgt spid="82"/>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79"/>
                                        </p:tgtEl>
                                      </p:cBhvr>
                                    </p:animEffect>
                                    <p:set>
                                      <p:cBhvr>
                                        <p:cTn id="82" dur="1" fill="hold">
                                          <p:stCondLst>
                                            <p:cond delay="499"/>
                                          </p:stCondLst>
                                        </p:cTn>
                                        <p:tgtEl>
                                          <p:spTgt spid="79"/>
                                        </p:tgtEl>
                                        <p:attrNameLst>
                                          <p:attrName>style.visibility</p:attrName>
                                        </p:attrNameLst>
                                      </p:cBhvr>
                                      <p:to>
                                        <p:strVal val="hidden"/>
                                      </p:to>
                                    </p:set>
                                  </p:childTnLst>
                                </p:cTn>
                              </p:par>
                              <p:par>
                                <p:cTn id="83" presetID="10" presetClass="entr" presetSubtype="0" fill="hold" nodeType="withEffect">
                                  <p:stCondLst>
                                    <p:cond delay="0"/>
                                  </p:stCondLst>
                                  <p:childTnLst>
                                    <p:set>
                                      <p:cBhvr>
                                        <p:cTn id="84" dur="1" fill="hold">
                                          <p:stCondLst>
                                            <p:cond delay="0"/>
                                          </p:stCondLst>
                                        </p:cTn>
                                        <p:tgtEl>
                                          <p:spTgt spid="64"/>
                                        </p:tgtEl>
                                        <p:attrNameLst>
                                          <p:attrName>style.visibility</p:attrName>
                                        </p:attrNameLst>
                                      </p:cBhvr>
                                      <p:to>
                                        <p:strVal val="visible"/>
                                      </p:to>
                                    </p:set>
                                    <p:animEffect transition="in" filter="fade">
                                      <p:cBhvr>
                                        <p:cTn id="85" dur="500"/>
                                        <p:tgtEl>
                                          <p:spTgt spid="64"/>
                                        </p:tgtEl>
                                      </p:cBhvr>
                                    </p:animEffect>
                                  </p:childTnLst>
                                </p:cTn>
                              </p:par>
                              <p:par>
                                <p:cTn id="86" presetID="10" presetClass="exit" presetSubtype="0" fill="hold" nodeType="withEffect">
                                  <p:stCondLst>
                                    <p:cond delay="0"/>
                                  </p:stCondLst>
                                  <p:childTnLst>
                                    <p:animEffect transition="out" filter="fade">
                                      <p:cBhvr>
                                        <p:cTn id="87" dur="500"/>
                                        <p:tgtEl>
                                          <p:spTgt spid="63"/>
                                        </p:tgtEl>
                                      </p:cBhvr>
                                    </p:animEffect>
                                    <p:set>
                                      <p:cBhvr>
                                        <p:cTn id="88" dur="1" fill="hold">
                                          <p:stCondLst>
                                            <p:cond delay="499"/>
                                          </p:stCondLst>
                                        </p:cTn>
                                        <p:tgtEl>
                                          <p:spTgt spid="63"/>
                                        </p:tgtEl>
                                        <p:attrNameLst>
                                          <p:attrName>style.visibility</p:attrName>
                                        </p:attrNameLst>
                                      </p:cBhvr>
                                      <p:to>
                                        <p:strVal val="hidden"/>
                                      </p:to>
                                    </p:set>
                                  </p:childTnLst>
                                </p:cTn>
                              </p:par>
                              <p:par>
                                <p:cTn id="89" presetID="10" presetClass="exit" presetSubtype="0" fill="hold" grpId="2" nodeType="withEffect">
                                  <p:stCondLst>
                                    <p:cond delay="0"/>
                                  </p:stCondLst>
                                  <p:childTnLst>
                                    <p:animEffect transition="out" filter="fade">
                                      <p:cBhvr>
                                        <p:cTn id="90" dur="500"/>
                                        <p:tgtEl>
                                          <p:spTgt spid="77"/>
                                        </p:tgtEl>
                                      </p:cBhvr>
                                    </p:animEffect>
                                    <p:set>
                                      <p:cBhvr>
                                        <p:cTn id="91" dur="1" fill="hold">
                                          <p:stCondLst>
                                            <p:cond delay="499"/>
                                          </p:stCondLst>
                                        </p:cTn>
                                        <p:tgtEl>
                                          <p:spTgt spid="77"/>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63"/>
                                        </p:tgtEl>
                                        <p:attrNameLst>
                                          <p:attrName>style.visibility</p:attrName>
                                        </p:attrNameLst>
                                      </p:cBhvr>
                                      <p:to>
                                        <p:strVal val="visible"/>
                                      </p:to>
                                    </p:set>
                                    <p:animEffect transition="in" filter="fade">
                                      <p:cBhvr>
                                        <p:cTn id="96" dur="500"/>
                                        <p:tgtEl>
                                          <p:spTgt spid="63"/>
                                        </p:tgtEl>
                                      </p:cBhvr>
                                    </p:animEffect>
                                  </p:childTnLst>
                                </p:cTn>
                              </p:par>
                              <p:par>
                                <p:cTn id="97" presetID="10" presetClass="exit" presetSubtype="0" fill="hold" grpId="2" nodeType="withEffect">
                                  <p:stCondLst>
                                    <p:cond delay="0"/>
                                  </p:stCondLst>
                                  <p:childTnLst>
                                    <p:animEffect transition="out" filter="fade">
                                      <p:cBhvr>
                                        <p:cTn id="98" dur="500"/>
                                        <p:tgtEl>
                                          <p:spTgt spid="85"/>
                                        </p:tgtEl>
                                      </p:cBhvr>
                                    </p:animEffect>
                                    <p:set>
                                      <p:cBhvr>
                                        <p:cTn id="99" dur="1" fill="hold">
                                          <p:stCondLst>
                                            <p:cond delay="499"/>
                                          </p:stCondLst>
                                        </p:cTn>
                                        <p:tgtEl>
                                          <p:spTgt spid="85"/>
                                        </p:tgtEl>
                                        <p:attrNameLst>
                                          <p:attrName>style.visibility</p:attrName>
                                        </p:attrNameLst>
                                      </p:cBhvr>
                                      <p:to>
                                        <p:strVal val="hidden"/>
                                      </p:to>
                                    </p:set>
                                  </p:childTnLst>
                                </p:cTn>
                              </p:par>
                              <p:par>
                                <p:cTn id="100" presetID="10" presetClass="entr" presetSubtype="0" fill="hold" grpId="4" nodeType="withEffect">
                                  <p:stCondLst>
                                    <p:cond delay="0"/>
                                  </p:stCondLst>
                                  <p:childTnLst>
                                    <p:set>
                                      <p:cBhvr>
                                        <p:cTn id="101" dur="1" fill="hold">
                                          <p:stCondLst>
                                            <p:cond delay="0"/>
                                          </p:stCondLst>
                                        </p:cTn>
                                        <p:tgtEl>
                                          <p:spTgt spid="77"/>
                                        </p:tgtEl>
                                        <p:attrNameLst>
                                          <p:attrName>style.visibility</p:attrName>
                                        </p:attrNameLst>
                                      </p:cBhvr>
                                      <p:to>
                                        <p:strVal val="visible"/>
                                      </p:to>
                                    </p:set>
                                    <p:animEffect transition="in" filter="fade">
                                      <p:cBhvr>
                                        <p:cTn id="102" dur="500"/>
                                        <p:tgtEl>
                                          <p:spTgt spid="77"/>
                                        </p:tgtEl>
                                      </p:cBhvr>
                                    </p:animEffect>
                                  </p:childTnLst>
                                </p:cTn>
                              </p:par>
                              <p:par>
                                <p:cTn id="103" presetID="10" presetClass="entr" presetSubtype="0" fill="hold" grpId="1" nodeType="withEffect">
                                  <p:stCondLst>
                                    <p:cond delay="0"/>
                                  </p:stCondLst>
                                  <p:childTnLst>
                                    <p:set>
                                      <p:cBhvr>
                                        <p:cTn id="104" dur="1" fill="hold">
                                          <p:stCondLst>
                                            <p:cond delay="0"/>
                                          </p:stCondLst>
                                        </p:cTn>
                                        <p:tgtEl>
                                          <p:spTgt spid="85"/>
                                        </p:tgtEl>
                                        <p:attrNameLst>
                                          <p:attrName>style.visibility</p:attrName>
                                        </p:attrNameLst>
                                      </p:cBhvr>
                                      <p:to>
                                        <p:strVal val="visible"/>
                                      </p:to>
                                    </p:set>
                                    <p:animEffect transition="in" filter="fade">
                                      <p:cBhvr>
                                        <p:cTn id="105" dur="500"/>
                                        <p:tgtEl>
                                          <p:spTgt spid="85"/>
                                        </p:tgtEl>
                                      </p:cBhvr>
                                    </p:animEffect>
                                  </p:childTnLst>
                                </p:cTn>
                              </p:par>
                              <p:par>
                                <p:cTn id="106" presetID="10" presetClass="exit" presetSubtype="0" fill="hold" nodeType="withEffect">
                                  <p:stCondLst>
                                    <p:cond delay="0"/>
                                  </p:stCondLst>
                                  <p:childTnLst>
                                    <p:animEffect transition="out" filter="fade">
                                      <p:cBhvr>
                                        <p:cTn id="107" dur="500"/>
                                        <p:tgtEl>
                                          <p:spTgt spid="64"/>
                                        </p:tgtEl>
                                      </p:cBhvr>
                                    </p:animEffect>
                                    <p:set>
                                      <p:cBhvr>
                                        <p:cTn id="108" dur="1" fill="hold">
                                          <p:stCondLst>
                                            <p:cond delay="499"/>
                                          </p:stCondLst>
                                        </p:cTn>
                                        <p:tgtEl>
                                          <p:spTgt spid="64"/>
                                        </p:tgtEl>
                                        <p:attrNameLst>
                                          <p:attrName>style.visibility</p:attrName>
                                        </p:attrNameLst>
                                      </p:cBhvr>
                                      <p:to>
                                        <p:strVal val="hidden"/>
                                      </p:to>
                                    </p:set>
                                  </p:childTnLst>
                                </p:cTn>
                              </p:par>
                              <p:par>
                                <p:cTn id="109" presetID="10" presetClass="entr" presetSubtype="0" fill="hold" nodeType="withEffect">
                                  <p:stCondLst>
                                    <p:cond delay="0"/>
                                  </p:stCondLst>
                                  <p:childTnLst>
                                    <p:set>
                                      <p:cBhvr>
                                        <p:cTn id="110" dur="1" fill="hold">
                                          <p:stCondLst>
                                            <p:cond delay="0"/>
                                          </p:stCondLst>
                                        </p:cTn>
                                        <p:tgtEl>
                                          <p:spTgt spid="82"/>
                                        </p:tgtEl>
                                        <p:attrNameLst>
                                          <p:attrName>style.visibility</p:attrName>
                                        </p:attrNameLst>
                                      </p:cBhvr>
                                      <p:to>
                                        <p:strVal val="visible"/>
                                      </p:to>
                                    </p:set>
                                    <p:animEffect transition="in" filter="fade">
                                      <p:cBhvr>
                                        <p:cTn id="111" dur="500"/>
                                        <p:tgtEl>
                                          <p:spTgt spid="82"/>
                                        </p:tgtEl>
                                      </p:cBhvr>
                                    </p:animEffect>
                                  </p:childTnLst>
                                </p:cTn>
                              </p:par>
                              <p:par>
                                <p:cTn id="112" presetID="10" presetClass="entr" presetSubtype="0" fill="hold" grpId="2" nodeType="withEffect">
                                  <p:stCondLst>
                                    <p:cond delay="0"/>
                                  </p:stCondLst>
                                  <p:childTnLst>
                                    <p:set>
                                      <p:cBhvr>
                                        <p:cTn id="113" dur="1" fill="hold">
                                          <p:stCondLst>
                                            <p:cond delay="0"/>
                                          </p:stCondLst>
                                        </p:cTn>
                                        <p:tgtEl>
                                          <p:spTgt spid="79"/>
                                        </p:tgtEl>
                                        <p:attrNameLst>
                                          <p:attrName>style.visibility</p:attrName>
                                        </p:attrNameLst>
                                      </p:cBhvr>
                                      <p:to>
                                        <p:strVal val="visible"/>
                                      </p:to>
                                    </p:set>
                                    <p:animEffect transition="in" filter="fade">
                                      <p:cBhvr>
                                        <p:cTn id="114" dur="500"/>
                                        <p:tgtEl>
                                          <p:spTgt spid="79"/>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7"/>
                                        </p:tgtEl>
                                        <p:attrNameLst>
                                          <p:attrName>style.visibility</p:attrName>
                                        </p:attrNameLst>
                                      </p:cBhvr>
                                      <p:to>
                                        <p:strVal val="visible"/>
                                      </p:to>
                                    </p:set>
                                    <p:animEffect transition="in" filter="fade">
                                      <p:cBhvr>
                                        <p:cTn id="119" dur="500"/>
                                        <p:tgtEl>
                                          <p:spTgt spid="7"/>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80"/>
                                        </p:tgtEl>
                                        <p:attrNameLst>
                                          <p:attrName>style.visibility</p:attrName>
                                        </p:attrNameLst>
                                      </p:cBhvr>
                                      <p:to>
                                        <p:strVal val="visible"/>
                                      </p:to>
                                    </p:set>
                                    <p:animEffect transition="in" filter="fade">
                                      <p:cBhvr>
                                        <p:cTn id="122" dur="500"/>
                                        <p:tgtEl>
                                          <p:spTgt spid="80"/>
                                        </p:tgtEl>
                                      </p:cBhvr>
                                    </p:animEffect>
                                  </p:childTnLst>
                                </p:cTn>
                              </p:par>
                              <p:par>
                                <p:cTn id="123" presetID="10" presetClass="entr" presetSubtype="0" fill="hold" nodeType="withEffect">
                                  <p:stCondLst>
                                    <p:cond delay="0"/>
                                  </p:stCondLst>
                                  <p:childTnLst>
                                    <p:set>
                                      <p:cBhvr>
                                        <p:cTn id="124" dur="1" fill="hold">
                                          <p:stCondLst>
                                            <p:cond delay="0"/>
                                          </p:stCondLst>
                                        </p:cTn>
                                        <p:tgtEl>
                                          <p:spTgt spid="83"/>
                                        </p:tgtEl>
                                        <p:attrNameLst>
                                          <p:attrName>style.visibility</p:attrName>
                                        </p:attrNameLst>
                                      </p:cBhvr>
                                      <p:to>
                                        <p:strVal val="visible"/>
                                      </p:to>
                                    </p:set>
                                    <p:animEffect transition="in" filter="fade">
                                      <p:cBhvr>
                                        <p:cTn id="125" dur="500"/>
                                        <p:tgtEl>
                                          <p:spTgt spid="83"/>
                                        </p:tgtEl>
                                      </p:cBhvr>
                                    </p:animEffect>
                                  </p:childTnLst>
                                </p:cTn>
                              </p:par>
                              <p:par>
                                <p:cTn id="126" presetID="10" presetClass="entr" presetSubtype="0" fill="hold" nodeType="withEffect">
                                  <p:stCondLst>
                                    <p:cond delay="0"/>
                                  </p:stCondLst>
                                  <p:childTnLst>
                                    <p:set>
                                      <p:cBhvr>
                                        <p:cTn id="127" dur="1" fill="hold">
                                          <p:stCondLst>
                                            <p:cond delay="0"/>
                                          </p:stCondLst>
                                        </p:cTn>
                                        <p:tgtEl>
                                          <p:spTgt spid="9"/>
                                        </p:tgtEl>
                                        <p:attrNameLst>
                                          <p:attrName>style.visibility</p:attrName>
                                        </p:attrNameLst>
                                      </p:cBhvr>
                                      <p:to>
                                        <p:strVal val="visible"/>
                                      </p:to>
                                    </p:set>
                                    <p:animEffect transition="in" filter="fade">
                                      <p:cBhvr>
                                        <p:cTn id="128" dur="500"/>
                                        <p:tgtEl>
                                          <p:spTgt spid="9"/>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nodeType="clickEffect">
                                  <p:stCondLst>
                                    <p:cond delay="0"/>
                                  </p:stCondLst>
                                  <p:childTnLst>
                                    <p:set>
                                      <p:cBhvr>
                                        <p:cTn id="132" dur="1" fill="hold">
                                          <p:stCondLst>
                                            <p:cond delay="0"/>
                                          </p:stCondLst>
                                        </p:cTn>
                                        <p:tgtEl>
                                          <p:spTgt spid="64"/>
                                        </p:tgtEl>
                                        <p:attrNameLst>
                                          <p:attrName>style.visibility</p:attrName>
                                        </p:attrNameLst>
                                      </p:cBhvr>
                                      <p:to>
                                        <p:strVal val="visible"/>
                                      </p:to>
                                    </p:set>
                                    <p:animEffect transition="in" filter="fade">
                                      <p:cBhvr>
                                        <p:cTn id="133" dur="500"/>
                                        <p:tgtEl>
                                          <p:spTgt spid="64"/>
                                        </p:tgtEl>
                                      </p:cBhvr>
                                    </p:animEffect>
                                  </p:childTnLst>
                                </p:cTn>
                              </p:par>
                              <p:par>
                                <p:cTn id="134" presetID="10" presetClass="exit" presetSubtype="0" fill="hold" nodeType="withEffect">
                                  <p:stCondLst>
                                    <p:cond delay="0"/>
                                  </p:stCondLst>
                                  <p:childTnLst>
                                    <p:animEffect transition="out" filter="fade">
                                      <p:cBhvr>
                                        <p:cTn id="135" dur="500"/>
                                        <p:tgtEl>
                                          <p:spTgt spid="82"/>
                                        </p:tgtEl>
                                      </p:cBhvr>
                                    </p:animEffect>
                                    <p:set>
                                      <p:cBhvr>
                                        <p:cTn id="136" dur="1" fill="hold">
                                          <p:stCondLst>
                                            <p:cond delay="499"/>
                                          </p:stCondLst>
                                        </p:cTn>
                                        <p:tgtEl>
                                          <p:spTgt spid="82"/>
                                        </p:tgtEl>
                                        <p:attrNameLst>
                                          <p:attrName>style.visibility</p:attrName>
                                        </p:attrNameLst>
                                      </p:cBhvr>
                                      <p:to>
                                        <p:strVal val="hidden"/>
                                      </p:to>
                                    </p:set>
                                  </p:childTnLst>
                                </p:cTn>
                              </p:par>
                              <p:par>
                                <p:cTn id="137" presetID="10" presetClass="exit" presetSubtype="0" fill="hold" grpId="1" nodeType="withEffect">
                                  <p:stCondLst>
                                    <p:cond delay="0"/>
                                  </p:stCondLst>
                                  <p:childTnLst>
                                    <p:animEffect transition="out" filter="fade">
                                      <p:cBhvr>
                                        <p:cTn id="138" dur="500"/>
                                        <p:tgtEl>
                                          <p:spTgt spid="77"/>
                                        </p:tgtEl>
                                      </p:cBhvr>
                                    </p:animEffect>
                                    <p:set>
                                      <p:cBhvr>
                                        <p:cTn id="139" dur="1" fill="hold">
                                          <p:stCondLst>
                                            <p:cond delay="499"/>
                                          </p:stCondLst>
                                        </p:cTn>
                                        <p:tgtEl>
                                          <p:spTgt spid="77"/>
                                        </p:tgtEl>
                                        <p:attrNameLst>
                                          <p:attrName>style.visibility</p:attrName>
                                        </p:attrNameLst>
                                      </p:cBhvr>
                                      <p:to>
                                        <p:strVal val="hidden"/>
                                      </p:to>
                                    </p:set>
                                  </p:childTnLst>
                                </p:cTn>
                              </p:par>
                              <p:par>
                                <p:cTn id="140" presetID="10" presetClass="exit" presetSubtype="0" fill="hold" grpId="1" nodeType="withEffect">
                                  <p:stCondLst>
                                    <p:cond delay="0"/>
                                  </p:stCondLst>
                                  <p:childTnLst>
                                    <p:animEffect transition="out" filter="fade">
                                      <p:cBhvr>
                                        <p:cTn id="141" dur="500"/>
                                        <p:tgtEl>
                                          <p:spTgt spid="80"/>
                                        </p:tgtEl>
                                      </p:cBhvr>
                                    </p:animEffect>
                                    <p:set>
                                      <p:cBhvr>
                                        <p:cTn id="142" dur="1" fill="hold">
                                          <p:stCondLst>
                                            <p:cond delay="499"/>
                                          </p:stCondLst>
                                        </p:cTn>
                                        <p:tgtEl>
                                          <p:spTgt spid="80"/>
                                        </p:tgtEl>
                                        <p:attrNameLst>
                                          <p:attrName>style.visibility</p:attrName>
                                        </p:attrNameLst>
                                      </p:cBhvr>
                                      <p:to>
                                        <p:strVal val="hidden"/>
                                      </p:to>
                                    </p:set>
                                  </p:childTnLst>
                                </p:cTn>
                              </p:par>
                              <p:par>
                                <p:cTn id="143" presetID="10" presetClass="exit" presetSubtype="0" fill="hold" grpId="1" nodeType="withEffect">
                                  <p:stCondLst>
                                    <p:cond delay="0"/>
                                  </p:stCondLst>
                                  <p:childTnLst>
                                    <p:animEffect transition="out" filter="fade">
                                      <p:cBhvr>
                                        <p:cTn id="144" dur="500"/>
                                        <p:tgtEl>
                                          <p:spTgt spid="7"/>
                                        </p:tgtEl>
                                      </p:cBhvr>
                                    </p:animEffect>
                                    <p:set>
                                      <p:cBhvr>
                                        <p:cTn id="145" dur="1" fill="hold">
                                          <p:stCondLst>
                                            <p:cond delay="499"/>
                                          </p:stCondLst>
                                        </p:cTn>
                                        <p:tgtEl>
                                          <p:spTgt spid="7"/>
                                        </p:tgtEl>
                                        <p:attrNameLst>
                                          <p:attrName>style.visibility</p:attrName>
                                        </p:attrNameLst>
                                      </p:cBhvr>
                                      <p:to>
                                        <p:strVal val="hidden"/>
                                      </p:to>
                                    </p:set>
                                  </p:childTnLst>
                                </p:cTn>
                              </p:par>
                              <p:par>
                                <p:cTn id="146" presetID="10" presetClass="exit" presetSubtype="0" fill="hold" nodeType="withEffect">
                                  <p:stCondLst>
                                    <p:cond delay="0"/>
                                  </p:stCondLst>
                                  <p:childTnLst>
                                    <p:animEffect transition="out" filter="fade">
                                      <p:cBhvr>
                                        <p:cTn id="147" dur="500"/>
                                        <p:tgtEl>
                                          <p:spTgt spid="9"/>
                                        </p:tgtEl>
                                      </p:cBhvr>
                                    </p:animEffect>
                                    <p:set>
                                      <p:cBhvr>
                                        <p:cTn id="148" dur="1" fill="hold">
                                          <p:stCondLst>
                                            <p:cond delay="499"/>
                                          </p:stCondLst>
                                        </p:cTn>
                                        <p:tgtEl>
                                          <p:spTgt spid="9"/>
                                        </p:tgtEl>
                                        <p:attrNameLst>
                                          <p:attrName>style.visibility</p:attrName>
                                        </p:attrNameLst>
                                      </p:cBhvr>
                                      <p:to>
                                        <p:strVal val="hidden"/>
                                      </p:to>
                                    </p:set>
                                  </p:childTnLst>
                                </p:cTn>
                              </p:par>
                              <p:par>
                                <p:cTn id="149" presetID="10" presetClass="exit" presetSubtype="0" fill="hold" nodeType="withEffect">
                                  <p:stCondLst>
                                    <p:cond delay="0"/>
                                  </p:stCondLst>
                                  <p:childTnLst>
                                    <p:animEffect transition="out" filter="fade">
                                      <p:cBhvr>
                                        <p:cTn id="150" dur="500"/>
                                        <p:tgtEl>
                                          <p:spTgt spid="83"/>
                                        </p:tgtEl>
                                      </p:cBhvr>
                                    </p:animEffect>
                                    <p:set>
                                      <p:cBhvr>
                                        <p:cTn id="151" dur="1" fill="hold">
                                          <p:stCondLst>
                                            <p:cond delay="499"/>
                                          </p:stCondLst>
                                        </p:cTn>
                                        <p:tgtEl>
                                          <p:spTgt spid="83"/>
                                        </p:tgtEl>
                                        <p:attrNameLst>
                                          <p:attrName>style.visibility</p:attrName>
                                        </p:attrNameLst>
                                      </p:cBhvr>
                                      <p:to>
                                        <p:strVal val="hidden"/>
                                      </p:to>
                                    </p:set>
                                  </p:childTnLst>
                                </p:cTn>
                              </p:par>
                              <p:par>
                                <p:cTn id="152" presetID="10" presetClass="exit" presetSubtype="0" fill="hold" nodeType="withEffect">
                                  <p:stCondLst>
                                    <p:cond delay="0"/>
                                  </p:stCondLst>
                                  <p:childTnLst>
                                    <p:animEffect transition="out" filter="fade">
                                      <p:cBhvr>
                                        <p:cTn id="153" dur="500"/>
                                        <p:tgtEl>
                                          <p:spTgt spid="9"/>
                                        </p:tgtEl>
                                      </p:cBhvr>
                                    </p:animEffect>
                                    <p:set>
                                      <p:cBhvr>
                                        <p:cTn id="154" dur="1" fill="hold">
                                          <p:stCondLst>
                                            <p:cond delay="499"/>
                                          </p:stCondLst>
                                        </p:cTn>
                                        <p:tgtEl>
                                          <p:spTgt spid="9"/>
                                        </p:tgtEl>
                                        <p:attrNameLst>
                                          <p:attrName>style.visibility</p:attrName>
                                        </p:attrNameLst>
                                      </p:cBhvr>
                                      <p:to>
                                        <p:strVal val="hidden"/>
                                      </p:to>
                                    </p:set>
                                  </p:childTnLst>
                                </p:cTn>
                              </p:par>
                              <p:par>
                                <p:cTn id="155" presetID="10" presetClass="exit" presetSubtype="0" fill="hold" nodeType="withEffect">
                                  <p:stCondLst>
                                    <p:cond delay="0"/>
                                  </p:stCondLst>
                                  <p:childTnLst>
                                    <p:animEffect transition="out" filter="fade">
                                      <p:cBhvr>
                                        <p:cTn id="156" dur="500"/>
                                        <p:tgtEl>
                                          <p:spTgt spid="63"/>
                                        </p:tgtEl>
                                      </p:cBhvr>
                                    </p:animEffect>
                                    <p:set>
                                      <p:cBhvr>
                                        <p:cTn id="157" dur="1" fill="hold">
                                          <p:stCondLst>
                                            <p:cond delay="499"/>
                                          </p:stCondLst>
                                        </p:cTn>
                                        <p:tgtEl>
                                          <p:spTgt spid="63"/>
                                        </p:tgtEl>
                                        <p:attrNameLst>
                                          <p:attrName>style.visibility</p:attrName>
                                        </p:attrNameLst>
                                      </p:cBhvr>
                                      <p:to>
                                        <p:strVal val="hidden"/>
                                      </p:to>
                                    </p:set>
                                  </p:childTnLst>
                                </p:cTn>
                              </p:par>
                              <p:par>
                                <p:cTn id="158" presetID="10" presetClass="exit" presetSubtype="0" fill="hold" grpId="3" nodeType="withEffect">
                                  <p:stCondLst>
                                    <p:cond delay="0"/>
                                  </p:stCondLst>
                                  <p:childTnLst>
                                    <p:animEffect transition="out" filter="fade">
                                      <p:cBhvr>
                                        <p:cTn id="159" dur="500"/>
                                        <p:tgtEl>
                                          <p:spTgt spid="79"/>
                                        </p:tgtEl>
                                      </p:cBhvr>
                                    </p:animEffect>
                                    <p:set>
                                      <p:cBhvr>
                                        <p:cTn id="160" dur="1" fill="hold">
                                          <p:stCondLst>
                                            <p:cond delay="499"/>
                                          </p:stCondLst>
                                        </p:cTn>
                                        <p:tgtEl>
                                          <p:spTgt spid="79"/>
                                        </p:tgtEl>
                                        <p:attrNameLst>
                                          <p:attrName>style.visibility</p:attrName>
                                        </p:attrNameLst>
                                      </p:cBhvr>
                                      <p:to>
                                        <p:strVal val="hidden"/>
                                      </p:to>
                                    </p:set>
                                  </p:childTnLst>
                                </p:cTn>
                              </p:par>
                              <p:par>
                                <p:cTn id="161" presetID="10" presetClass="entr" presetSubtype="0" fill="hold" grpId="3" nodeType="withEffect">
                                  <p:stCondLst>
                                    <p:cond delay="0"/>
                                  </p:stCondLst>
                                  <p:childTnLst>
                                    <p:set>
                                      <p:cBhvr>
                                        <p:cTn id="162" dur="1" fill="hold">
                                          <p:stCondLst>
                                            <p:cond delay="0"/>
                                          </p:stCondLst>
                                        </p:cTn>
                                        <p:tgtEl>
                                          <p:spTgt spid="85"/>
                                        </p:tgtEl>
                                        <p:attrNameLst>
                                          <p:attrName>style.visibility</p:attrName>
                                        </p:attrNameLst>
                                      </p:cBhvr>
                                      <p:to>
                                        <p:strVal val="visible"/>
                                      </p:to>
                                    </p:set>
                                    <p:animEffect transition="in" filter="fade">
                                      <p:cBhvr>
                                        <p:cTn id="163" dur="500"/>
                                        <p:tgtEl>
                                          <p:spTgt spid="85"/>
                                        </p:tgtEl>
                                      </p:cBhvr>
                                    </p:animEffect>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grpId="0" nodeType="clickEffect">
                                  <p:stCondLst>
                                    <p:cond delay="0"/>
                                  </p:stCondLst>
                                  <p:childTnLst>
                                    <p:set>
                                      <p:cBhvr>
                                        <p:cTn id="167" dur="1" fill="hold">
                                          <p:stCondLst>
                                            <p:cond delay="0"/>
                                          </p:stCondLst>
                                        </p:cTn>
                                        <p:tgtEl>
                                          <p:spTgt spid="86"/>
                                        </p:tgtEl>
                                        <p:attrNameLst>
                                          <p:attrName>style.visibility</p:attrName>
                                        </p:attrNameLst>
                                      </p:cBhvr>
                                      <p:to>
                                        <p:strVal val="visible"/>
                                      </p:to>
                                    </p:set>
                                    <p:animEffect transition="in" filter="fade">
                                      <p:cBhvr>
                                        <p:cTn id="168" dur="500"/>
                                        <p:tgtEl>
                                          <p:spTgt spid="86"/>
                                        </p:tgtEl>
                                      </p:cBhvr>
                                    </p:animEffect>
                                  </p:childTnLst>
                                </p:cTn>
                              </p:par>
                              <p:par>
                                <p:cTn id="169" presetID="10" presetClass="entr" presetSubtype="0" fill="hold" nodeType="withEffect">
                                  <p:stCondLst>
                                    <p:cond delay="0"/>
                                  </p:stCondLst>
                                  <p:childTnLst>
                                    <p:set>
                                      <p:cBhvr>
                                        <p:cTn id="170" dur="1" fill="hold">
                                          <p:stCondLst>
                                            <p:cond delay="0"/>
                                          </p:stCondLst>
                                        </p:cTn>
                                        <p:tgtEl>
                                          <p:spTgt spid="89"/>
                                        </p:tgtEl>
                                        <p:attrNameLst>
                                          <p:attrName>style.visibility</p:attrName>
                                        </p:attrNameLst>
                                      </p:cBhvr>
                                      <p:to>
                                        <p:strVal val="visible"/>
                                      </p:to>
                                    </p:set>
                                    <p:animEffect transition="in" filter="fade">
                                      <p:cBhvr>
                                        <p:cTn id="171" dur="500"/>
                                        <p:tgtEl>
                                          <p:spTgt spid="89"/>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87"/>
                                        </p:tgtEl>
                                        <p:attrNameLst>
                                          <p:attrName>style.visibility</p:attrName>
                                        </p:attrNameLst>
                                      </p:cBhvr>
                                      <p:to>
                                        <p:strVal val="visible"/>
                                      </p:to>
                                    </p:set>
                                    <p:animEffect transition="in" filter="fade">
                                      <p:cBhvr>
                                        <p:cTn id="174" dur="500"/>
                                        <p:tgtEl>
                                          <p:spTgt spid="87"/>
                                        </p:tgtEl>
                                      </p:cBhvr>
                                    </p:animEffect>
                                  </p:childTnLst>
                                </p:cTn>
                              </p:par>
                              <p:par>
                                <p:cTn id="175" presetID="10" presetClass="entr" presetSubtype="0" fill="hold" nodeType="withEffect">
                                  <p:stCondLst>
                                    <p:cond delay="0"/>
                                  </p:stCondLst>
                                  <p:childTnLst>
                                    <p:set>
                                      <p:cBhvr>
                                        <p:cTn id="176" dur="1" fill="hold">
                                          <p:stCondLst>
                                            <p:cond delay="0"/>
                                          </p:stCondLst>
                                        </p:cTn>
                                        <p:tgtEl>
                                          <p:spTgt spid="90"/>
                                        </p:tgtEl>
                                        <p:attrNameLst>
                                          <p:attrName>style.visibility</p:attrName>
                                        </p:attrNameLst>
                                      </p:cBhvr>
                                      <p:to>
                                        <p:strVal val="visible"/>
                                      </p:to>
                                    </p:set>
                                    <p:animEffect transition="in" filter="fade">
                                      <p:cBhvr>
                                        <p:cTn id="177" dur="500"/>
                                        <p:tgtEl>
                                          <p:spTgt spid="90"/>
                                        </p:tgtEl>
                                      </p:cBhvr>
                                    </p:animEffect>
                                  </p:childTnLst>
                                </p:cTn>
                              </p:par>
                              <p:par>
                                <p:cTn id="178" presetID="10" presetClass="entr" presetSubtype="0" fill="hold" nodeType="withEffect">
                                  <p:stCondLst>
                                    <p:cond delay="0"/>
                                  </p:stCondLst>
                                  <p:childTnLst>
                                    <p:set>
                                      <p:cBhvr>
                                        <p:cTn id="179" dur="1" fill="hold">
                                          <p:stCondLst>
                                            <p:cond delay="0"/>
                                          </p:stCondLst>
                                        </p:cTn>
                                        <p:tgtEl>
                                          <p:spTgt spid="91"/>
                                        </p:tgtEl>
                                        <p:attrNameLst>
                                          <p:attrName>style.visibility</p:attrName>
                                        </p:attrNameLst>
                                      </p:cBhvr>
                                      <p:to>
                                        <p:strVal val="visible"/>
                                      </p:to>
                                    </p:set>
                                    <p:animEffect transition="in" filter="fade">
                                      <p:cBhvr>
                                        <p:cTn id="180" dur="500"/>
                                        <p:tgtEl>
                                          <p:spTgt spid="91"/>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88"/>
                                        </p:tgtEl>
                                        <p:attrNameLst>
                                          <p:attrName>style.visibility</p:attrName>
                                        </p:attrNameLst>
                                      </p:cBhvr>
                                      <p:to>
                                        <p:strVal val="visible"/>
                                      </p:to>
                                    </p:set>
                                    <p:animEffect transition="in" filter="fade">
                                      <p:cBhvr>
                                        <p:cTn id="183" dur="500"/>
                                        <p:tgtEl>
                                          <p:spTgt spid="88"/>
                                        </p:tgtEl>
                                      </p:cBhvr>
                                    </p:animEffect>
                                  </p:childTnLst>
                                </p:cTn>
                              </p:par>
                            </p:childTnLst>
                          </p:cTn>
                        </p:par>
                      </p:childTnLst>
                    </p:cTn>
                  </p:par>
                  <p:par>
                    <p:cTn id="184" fill="hold">
                      <p:stCondLst>
                        <p:cond delay="indefinite"/>
                      </p:stCondLst>
                      <p:childTnLst>
                        <p:par>
                          <p:cTn id="185" fill="hold">
                            <p:stCondLst>
                              <p:cond delay="0"/>
                            </p:stCondLst>
                            <p:childTnLst>
                              <p:par>
                                <p:cTn id="186" presetID="10" presetClass="entr" presetSubtype="0" fill="hold" grpId="1" nodeType="clickEffect">
                                  <p:stCondLst>
                                    <p:cond delay="0"/>
                                  </p:stCondLst>
                                  <p:childTnLst>
                                    <p:set>
                                      <p:cBhvr>
                                        <p:cTn id="187" dur="1" fill="hold">
                                          <p:stCondLst>
                                            <p:cond delay="0"/>
                                          </p:stCondLst>
                                        </p:cTn>
                                        <p:tgtEl>
                                          <p:spTgt spid="58"/>
                                        </p:tgtEl>
                                        <p:attrNameLst>
                                          <p:attrName>style.visibility</p:attrName>
                                        </p:attrNameLst>
                                      </p:cBhvr>
                                      <p:to>
                                        <p:strVal val="visible"/>
                                      </p:to>
                                    </p:set>
                                    <p:animEffect transition="in" filter="fade">
                                      <p:cBhvr>
                                        <p:cTn id="188" dur="500"/>
                                        <p:tgtEl>
                                          <p:spTgt spid="58"/>
                                        </p:tgtEl>
                                      </p:cBhvr>
                                    </p:animEffect>
                                  </p:childTnLst>
                                </p:cTn>
                              </p:par>
                              <p:par>
                                <p:cTn id="189" presetID="10" presetClass="entr" presetSubtype="0" fill="hold" nodeType="withEffect">
                                  <p:stCondLst>
                                    <p:cond delay="0"/>
                                  </p:stCondLst>
                                  <p:childTnLst>
                                    <p:set>
                                      <p:cBhvr>
                                        <p:cTn id="190" dur="1" fill="hold">
                                          <p:stCondLst>
                                            <p:cond delay="0"/>
                                          </p:stCondLst>
                                        </p:cTn>
                                        <p:tgtEl>
                                          <p:spTgt spid="62"/>
                                        </p:tgtEl>
                                        <p:attrNameLst>
                                          <p:attrName>style.visibility</p:attrName>
                                        </p:attrNameLst>
                                      </p:cBhvr>
                                      <p:to>
                                        <p:strVal val="visible"/>
                                      </p:to>
                                    </p:set>
                                    <p:animEffect transition="in" filter="fade">
                                      <p:cBhvr>
                                        <p:cTn id="191" dur="500"/>
                                        <p:tgtEl>
                                          <p:spTgt spid="62"/>
                                        </p:tgtEl>
                                      </p:cBhvr>
                                    </p:animEffect>
                                  </p:childTnLst>
                                </p:cTn>
                              </p:par>
                              <p:par>
                                <p:cTn id="192" presetID="10" presetClass="entr" presetSubtype="0" fill="hold" grpId="2" nodeType="withEffect">
                                  <p:stCondLst>
                                    <p:cond delay="0"/>
                                  </p:stCondLst>
                                  <p:childTnLst>
                                    <p:set>
                                      <p:cBhvr>
                                        <p:cTn id="193" dur="1" fill="hold">
                                          <p:stCondLst>
                                            <p:cond delay="0"/>
                                          </p:stCondLst>
                                        </p:cTn>
                                        <p:tgtEl>
                                          <p:spTgt spid="66"/>
                                        </p:tgtEl>
                                        <p:attrNameLst>
                                          <p:attrName>style.visibility</p:attrName>
                                        </p:attrNameLst>
                                      </p:cBhvr>
                                      <p:to>
                                        <p:strVal val="visible"/>
                                      </p:to>
                                    </p:set>
                                    <p:animEffect transition="in" filter="fade">
                                      <p:cBhvr>
                                        <p:cTn id="194" dur="500"/>
                                        <p:tgtEl>
                                          <p:spTgt spid="66"/>
                                        </p:tgtEl>
                                      </p:cBhvr>
                                    </p:animEffect>
                                  </p:childTnLst>
                                </p:cTn>
                              </p:par>
                              <p:par>
                                <p:cTn id="195" presetID="10" presetClass="entr" presetSubtype="0" fill="hold" nodeType="withEffect">
                                  <p:stCondLst>
                                    <p:cond delay="0"/>
                                  </p:stCondLst>
                                  <p:childTnLst>
                                    <p:set>
                                      <p:cBhvr>
                                        <p:cTn id="196" dur="1" fill="hold">
                                          <p:stCondLst>
                                            <p:cond delay="0"/>
                                          </p:stCondLst>
                                        </p:cTn>
                                        <p:tgtEl>
                                          <p:spTgt spid="70"/>
                                        </p:tgtEl>
                                        <p:attrNameLst>
                                          <p:attrName>style.visibility</p:attrName>
                                        </p:attrNameLst>
                                      </p:cBhvr>
                                      <p:to>
                                        <p:strVal val="visible"/>
                                      </p:to>
                                    </p:set>
                                    <p:animEffect transition="in" filter="fade">
                                      <p:cBhvr>
                                        <p:cTn id="197" dur="500"/>
                                        <p:tgtEl>
                                          <p:spTgt spid="70"/>
                                        </p:tgtEl>
                                      </p:cBhvr>
                                    </p:animEffect>
                                  </p:childTnLst>
                                </p:cTn>
                              </p:par>
                              <p:par>
                                <p:cTn id="198" presetID="10" presetClass="entr" presetSubtype="0" fill="hold" grpId="2" nodeType="withEffect">
                                  <p:stCondLst>
                                    <p:cond delay="0"/>
                                  </p:stCondLst>
                                  <p:childTnLst>
                                    <p:set>
                                      <p:cBhvr>
                                        <p:cTn id="199" dur="1" fill="hold">
                                          <p:stCondLst>
                                            <p:cond delay="0"/>
                                          </p:stCondLst>
                                        </p:cTn>
                                        <p:tgtEl>
                                          <p:spTgt spid="67"/>
                                        </p:tgtEl>
                                        <p:attrNameLst>
                                          <p:attrName>style.visibility</p:attrName>
                                        </p:attrNameLst>
                                      </p:cBhvr>
                                      <p:to>
                                        <p:strVal val="visible"/>
                                      </p:to>
                                    </p:set>
                                    <p:animEffect transition="in" filter="fade">
                                      <p:cBhvr>
                                        <p:cTn id="200" dur="500"/>
                                        <p:tgtEl>
                                          <p:spTgt spid="67"/>
                                        </p:tgtEl>
                                      </p:cBhvr>
                                    </p:animEffect>
                                  </p:childTnLst>
                                </p:cTn>
                              </p:par>
                              <p:par>
                                <p:cTn id="201" presetID="10" presetClass="entr" presetSubtype="0" fill="hold" nodeType="withEffect">
                                  <p:stCondLst>
                                    <p:cond delay="0"/>
                                  </p:stCondLst>
                                  <p:childTnLst>
                                    <p:set>
                                      <p:cBhvr>
                                        <p:cTn id="202" dur="1" fill="hold">
                                          <p:stCondLst>
                                            <p:cond delay="0"/>
                                          </p:stCondLst>
                                        </p:cTn>
                                        <p:tgtEl>
                                          <p:spTgt spid="11"/>
                                        </p:tgtEl>
                                        <p:attrNameLst>
                                          <p:attrName>style.visibility</p:attrName>
                                        </p:attrNameLst>
                                      </p:cBhvr>
                                      <p:to>
                                        <p:strVal val="visible"/>
                                      </p:to>
                                    </p:set>
                                    <p:animEffect transition="in" filter="fade">
                                      <p:cBhvr>
                                        <p:cTn id="203" dur="500"/>
                                        <p:tgtEl>
                                          <p:spTgt spid="11"/>
                                        </p:tgtEl>
                                      </p:cBhvr>
                                    </p:animEffect>
                                  </p:childTnLst>
                                </p:cTn>
                              </p:par>
                              <p:par>
                                <p:cTn id="204" presetID="10" presetClass="entr" presetSubtype="0" fill="hold" grpId="2" nodeType="withEffect">
                                  <p:stCondLst>
                                    <p:cond delay="0"/>
                                  </p:stCondLst>
                                  <p:childTnLst>
                                    <p:set>
                                      <p:cBhvr>
                                        <p:cTn id="205" dur="1" fill="hold">
                                          <p:stCondLst>
                                            <p:cond delay="0"/>
                                          </p:stCondLst>
                                        </p:cTn>
                                        <p:tgtEl>
                                          <p:spTgt spid="10"/>
                                        </p:tgtEl>
                                        <p:attrNameLst>
                                          <p:attrName>style.visibility</p:attrName>
                                        </p:attrNameLst>
                                      </p:cBhvr>
                                      <p:to>
                                        <p:strVal val="visible"/>
                                      </p:to>
                                    </p:set>
                                    <p:animEffect transition="in" filter="fade">
                                      <p:cBhvr>
                                        <p:cTn id="206" dur="500"/>
                                        <p:tgtEl>
                                          <p:spTgt spid="10"/>
                                        </p:tgtEl>
                                      </p:cBhvr>
                                    </p:animEffect>
                                  </p:childTnLst>
                                </p:cTn>
                              </p:par>
                              <p:par>
                                <p:cTn id="207" presetID="10" presetClass="entr" presetSubtype="0" fill="hold" nodeType="withEffect">
                                  <p:stCondLst>
                                    <p:cond delay="0"/>
                                  </p:stCondLst>
                                  <p:childTnLst>
                                    <p:set>
                                      <p:cBhvr>
                                        <p:cTn id="208" dur="1" fill="hold">
                                          <p:stCondLst>
                                            <p:cond delay="0"/>
                                          </p:stCondLst>
                                        </p:cTn>
                                        <p:tgtEl>
                                          <p:spTgt spid="63"/>
                                        </p:tgtEl>
                                        <p:attrNameLst>
                                          <p:attrName>style.visibility</p:attrName>
                                        </p:attrNameLst>
                                      </p:cBhvr>
                                      <p:to>
                                        <p:strVal val="visible"/>
                                      </p:to>
                                    </p:set>
                                    <p:animEffect transition="in" filter="fade">
                                      <p:cBhvr>
                                        <p:cTn id="209" dur="500"/>
                                        <p:tgtEl>
                                          <p:spTgt spid="63"/>
                                        </p:tgtEl>
                                      </p:cBhvr>
                                    </p:animEffect>
                                  </p:childTnLst>
                                </p:cTn>
                              </p:par>
                              <p:par>
                                <p:cTn id="210" presetID="10" presetClass="entr" presetSubtype="0" fill="hold" grpId="5" nodeType="withEffect">
                                  <p:stCondLst>
                                    <p:cond delay="0"/>
                                  </p:stCondLst>
                                  <p:childTnLst>
                                    <p:set>
                                      <p:cBhvr>
                                        <p:cTn id="211" dur="1" fill="hold">
                                          <p:stCondLst>
                                            <p:cond delay="0"/>
                                          </p:stCondLst>
                                        </p:cTn>
                                        <p:tgtEl>
                                          <p:spTgt spid="77"/>
                                        </p:tgtEl>
                                        <p:attrNameLst>
                                          <p:attrName>style.visibility</p:attrName>
                                        </p:attrNameLst>
                                      </p:cBhvr>
                                      <p:to>
                                        <p:strVal val="visible"/>
                                      </p:to>
                                    </p:set>
                                    <p:animEffect transition="in" filter="fade">
                                      <p:cBhvr>
                                        <p:cTn id="212" dur="500"/>
                                        <p:tgtEl>
                                          <p:spTgt spid="77"/>
                                        </p:tgtEl>
                                      </p:cBhvr>
                                    </p:animEffect>
                                  </p:childTnLst>
                                </p:cTn>
                              </p:par>
                              <p:par>
                                <p:cTn id="213" presetID="10" presetClass="entr" presetSubtype="0" fill="hold" grpId="4" nodeType="withEffect">
                                  <p:stCondLst>
                                    <p:cond delay="0"/>
                                  </p:stCondLst>
                                  <p:childTnLst>
                                    <p:set>
                                      <p:cBhvr>
                                        <p:cTn id="214" dur="1" fill="hold">
                                          <p:stCondLst>
                                            <p:cond delay="0"/>
                                          </p:stCondLst>
                                        </p:cTn>
                                        <p:tgtEl>
                                          <p:spTgt spid="79"/>
                                        </p:tgtEl>
                                        <p:attrNameLst>
                                          <p:attrName>style.visibility</p:attrName>
                                        </p:attrNameLst>
                                      </p:cBhvr>
                                      <p:to>
                                        <p:strVal val="visible"/>
                                      </p:to>
                                    </p:set>
                                    <p:animEffect transition="in" filter="fade">
                                      <p:cBhvr>
                                        <p:cTn id="215" dur="500"/>
                                        <p:tgtEl>
                                          <p:spTgt spid="79"/>
                                        </p:tgtEl>
                                      </p:cBhvr>
                                    </p:animEffect>
                                  </p:childTnLst>
                                </p:cTn>
                              </p:par>
                              <p:par>
                                <p:cTn id="216" presetID="10" presetClass="entr" presetSubtype="0" fill="hold" nodeType="withEffect">
                                  <p:stCondLst>
                                    <p:cond delay="0"/>
                                  </p:stCondLst>
                                  <p:childTnLst>
                                    <p:set>
                                      <p:cBhvr>
                                        <p:cTn id="217" dur="1" fill="hold">
                                          <p:stCondLst>
                                            <p:cond delay="0"/>
                                          </p:stCondLst>
                                        </p:cTn>
                                        <p:tgtEl>
                                          <p:spTgt spid="82"/>
                                        </p:tgtEl>
                                        <p:attrNameLst>
                                          <p:attrName>style.visibility</p:attrName>
                                        </p:attrNameLst>
                                      </p:cBhvr>
                                      <p:to>
                                        <p:strVal val="visible"/>
                                      </p:to>
                                    </p:set>
                                    <p:animEffect transition="in" filter="fade">
                                      <p:cBhvr>
                                        <p:cTn id="218" dur="500"/>
                                        <p:tgtEl>
                                          <p:spTgt spid="82"/>
                                        </p:tgtEl>
                                      </p:cBhvr>
                                    </p:animEffect>
                                  </p:childTnLst>
                                </p:cTn>
                              </p:par>
                              <p:par>
                                <p:cTn id="219" presetID="10" presetClass="entr" presetSubtype="0" fill="hold" grpId="4" nodeType="withEffect">
                                  <p:stCondLst>
                                    <p:cond delay="0"/>
                                  </p:stCondLst>
                                  <p:childTnLst>
                                    <p:set>
                                      <p:cBhvr>
                                        <p:cTn id="220" dur="1" fill="hold">
                                          <p:stCondLst>
                                            <p:cond delay="0"/>
                                          </p:stCondLst>
                                        </p:cTn>
                                        <p:tgtEl>
                                          <p:spTgt spid="85"/>
                                        </p:tgtEl>
                                        <p:attrNameLst>
                                          <p:attrName>style.visibility</p:attrName>
                                        </p:attrNameLst>
                                      </p:cBhvr>
                                      <p:to>
                                        <p:strVal val="visible"/>
                                      </p:to>
                                    </p:set>
                                    <p:animEffect transition="in" filter="fade">
                                      <p:cBhvr>
                                        <p:cTn id="221" dur="500"/>
                                        <p:tgtEl>
                                          <p:spTgt spid="85"/>
                                        </p:tgtEl>
                                      </p:cBhvr>
                                    </p:animEffect>
                                  </p:childTnLst>
                                </p:cTn>
                              </p:par>
                              <p:par>
                                <p:cTn id="222" presetID="10" presetClass="entr" presetSubtype="0" fill="hold" nodeType="withEffect">
                                  <p:stCondLst>
                                    <p:cond delay="0"/>
                                  </p:stCondLst>
                                  <p:childTnLst>
                                    <p:set>
                                      <p:cBhvr>
                                        <p:cTn id="223" dur="1" fill="hold">
                                          <p:stCondLst>
                                            <p:cond delay="0"/>
                                          </p:stCondLst>
                                        </p:cTn>
                                        <p:tgtEl>
                                          <p:spTgt spid="64"/>
                                        </p:tgtEl>
                                        <p:attrNameLst>
                                          <p:attrName>style.visibility</p:attrName>
                                        </p:attrNameLst>
                                      </p:cBhvr>
                                      <p:to>
                                        <p:strVal val="visible"/>
                                      </p:to>
                                    </p:set>
                                    <p:animEffect transition="in" filter="fade">
                                      <p:cBhvr>
                                        <p:cTn id="224" dur="500"/>
                                        <p:tgtEl>
                                          <p:spTgt spid="64"/>
                                        </p:tgtEl>
                                      </p:cBhvr>
                                    </p:animEffect>
                                  </p:childTnLst>
                                </p:cTn>
                              </p:par>
                              <p:par>
                                <p:cTn id="225" presetID="10" presetClass="entr" presetSubtype="0" fill="hold" grpId="2" nodeType="withEffect">
                                  <p:stCondLst>
                                    <p:cond delay="0"/>
                                  </p:stCondLst>
                                  <p:childTnLst>
                                    <p:set>
                                      <p:cBhvr>
                                        <p:cTn id="226" dur="1" fill="hold">
                                          <p:stCondLst>
                                            <p:cond delay="0"/>
                                          </p:stCondLst>
                                        </p:cTn>
                                        <p:tgtEl>
                                          <p:spTgt spid="7"/>
                                        </p:tgtEl>
                                        <p:attrNameLst>
                                          <p:attrName>style.visibility</p:attrName>
                                        </p:attrNameLst>
                                      </p:cBhvr>
                                      <p:to>
                                        <p:strVal val="visible"/>
                                      </p:to>
                                    </p:set>
                                    <p:animEffect transition="in" filter="fade">
                                      <p:cBhvr>
                                        <p:cTn id="227" dur="500"/>
                                        <p:tgtEl>
                                          <p:spTgt spid="7"/>
                                        </p:tgtEl>
                                      </p:cBhvr>
                                    </p:animEffect>
                                  </p:childTnLst>
                                </p:cTn>
                              </p:par>
                              <p:par>
                                <p:cTn id="228" presetID="10" presetClass="entr" presetSubtype="0" fill="hold" grpId="2" nodeType="withEffect">
                                  <p:stCondLst>
                                    <p:cond delay="0"/>
                                  </p:stCondLst>
                                  <p:childTnLst>
                                    <p:set>
                                      <p:cBhvr>
                                        <p:cTn id="229" dur="1" fill="hold">
                                          <p:stCondLst>
                                            <p:cond delay="0"/>
                                          </p:stCondLst>
                                        </p:cTn>
                                        <p:tgtEl>
                                          <p:spTgt spid="80"/>
                                        </p:tgtEl>
                                        <p:attrNameLst>
                                          <p:attrName>style.visibility</p:attrName>
                                        </p:attrNameLst>
                                      </p:cBhvr>
                                      <p:to>
                                        <p:strVal val="visible"/>
                                      </p:to>
                                    </p:set>
                                    <p:animEffect transition="in" filter="fade">
                                      <p:cBhvr>
                                        <p:cTn id="230" dur="500"/>
                                        <p:tgtEl>
                                          <p:spTgt spid="80"/>
                                        </p:tgtEl>
                                      </p:cBhvr>
                                    </p:animEffect>
                                  </p:childTnLst>
                                </p:cTn>
                              </p:par>
                              <p:par>
                                <p:cTn id="231" presetID="10" presetClass="entr" presetSubtype="0" fill="hold" nodeType="withEffect">
                                  <p:stCondLst>
                                    <p:cond delay="0"/>
                                  </p:stCondLst>
                                  <p:childTnLst>
                                    <p:set>
                                      <p:cBhvr>
                                        <p:cTn id="232" dur="1" fill="hold">
                                          <p:stCondLst>
                                            <p:cond delay="0"/>
                                          </p:stCondLst>
                                        </p:cTn>
                                        <p:tgtEl>
                                          <p:spTgt spid="83"/>
                                        </p:tgtEl>
                                        <p:attrNameLst>
                                          <p:attrName>style.visibility</p:attrName>
                                        </p:attrNameLst>
                                      </p:cBhvr>
                                      <p:to>
                                        <p:strVal val="visible"/>
                                      </p:to>
                                    </p:set>
                                    <p:animEffect transition="in" filter="fade">
                                      <p:cBhvr>
                                        <p:cTn id="233" dur="500"/>
                                        <p:tgtEl>
                                          <p:spTgt spid="83"/>
                                        </p:tgtEl>
                                      </p:cBhvr>
                                    </p:animEffect>
                                  </p:childTnLst>
                                </p:cTn>
                              </p:par>
                              <p:par>
                                <p:cTn id="234" presetID="10" presetClass="entr" presetSubtype="0" fill="hold" nodeType="withEffect">
                                  <p:stCondLst>
                                    <p:cond delay="0"/>
                                  </p:stCondLst>
                                  <p:childTnLst>
                                    <p:set>
                                      <p:cBhvr>
                                        <p:cTn id="235" dur="1" fill="hold">
                                          <p:stCondLst>
                                            <p:cond delay="0"/>
                                          </p:stCondLst>
                                        </p:cTn>
                                        <p:tgtEl>
                                          <p:spTgt spid="9"/>
                                        </p:tgtEl>
                                        <p:attrNameLst>
                                          <p:attrName>style.visibility</p:attrName>
                                        </p:attrNameLst>
                                      </p:cBhvr>
                                      <p:to>
                                        <p:strVal val="visible"/>
                                      </p:to>
                                    </p:set>
                                    <p:animEffect transition="in" filter="fade">
                                      <p:cBhvr>
                                        <p:cTn id="236" dur="500"/>
                                        <p:tgtEl>
                                          <p:spTgt spid="9"/>
                                        </p:tgtEl>
                                      </p:cBhvr>
                                    </p:animEffect>
                                  </p:childTnLst>
                                </p:cTn>
                              </p:par>
                              <p:par>
                                <p:cTn id="237" presetID="10" presetClass="entr" presetSubtype="0" fill="hold" grpId="1" nodeType="withEffect">
                                  <p:stCondLst>
                                    <p:cond delay="0"/>
                                  </p:stCondLst>
                                  <p:childTnLst>
                                    <p:set>
                                      <p:cBhvr>
                                        <p:cTn id="238" dur="1" fill="hold">
                                          <p:stCondLst>
                                            <p:cond delay="0"/>
                                          </p:stCondLst>
                                        </p:cTn>
                                        <p:tgtEl>
                                          <p:spTgt spid="86"/>
                                        </p:tgtEl>
                                        <p:attrNameLst>
                                          <p:attrName>style.visibility</p:attrName>
                                        </p:attrNameLst>
                                      </p:cBhvr>
                                      <p:to>
                                        <p:strVal val="visible"/>
                                      </p:to>
                                    </p:set>
                                    <p:animEffect transition="in" filter="fade">
                                      <p:cBhvr>
                                        <p:cTn id="239" dur="500"/>
                                        <p:tgtEl>
                                          <p:spTgt spid="86"/>
                                        </p:tgtEl>
                                      </p:cBhvr>
                                    </p:animEffect>
                                  </p:childTnLst>
                                </p:cTn>
                              </p:par>
                              <p:par>
                                <p:cTn id="240" presetID="10" presetClass="entr" presetSubtype="0" fill="hold" nodeType="withEffect">
                                  <p:stCondLst>
                                    <p:cond delay="0"/>
                                  </p:stCondLst>
                                  <p:childTnLst>
                                    <p:set>
                                      <p:cBhvr>
                                        <p:cTn id="241" dur="1" fill="hold">
                                          <p:stCondLst>
                                            <p:cond delay="0"/>
                                          </p:stCondLst>
                                        </p:cTn>
                                        <p:tgtEl>
                                          <p:spTgt spid="89"/>
                                        </p:tgtEl>
                                        <p:attrNameLst>
                                          <p:attrName>style.visibility</p:attrName>
                                        </p:attrNameLst>
                                      </p:cBhvr>
                                      <p:to>
                                        <p:strVal val="visible"/>
                                      </p:to>
                                    </p:set>
                                    <p:animEffect transition="in" filter="fade">
                                      <p:cBhvr>
                                        <p:cTn id="242" dur="500"/>
                                        <p:tgtEl>
                                          <p:spTgt spid="89"/>
                                        </p:tgtEl>
                                      </p:cBhvr>
                                    </p:animEffect>
                                  </p:childTnLst>
                                </p:cTn>
                              </p:par>
                              <p:par>
                                <p:cTn id="243" presetID="10" presetClass="entr" presetSubtype="0" fill="hold" grpId="1" nodeType="withEffect">
                                  <p:stCondLst>
                                    <p:cond delay="0"/>
                                  </p:stCondLst>
                                  <p:childTnLst>
                                    <p:set>
                                      <p:cBhvr>
                                        <p:cTn id="244" dur="1" fill="hold">
                                          <p:stCondLst>
                                            <p:cond delay="0"/>
                                          </p:stCondLst>
                                        </p:cTn>
                                        <p:tgtEl>
                                          <p:spTgt spid="87"/>
                                        </p:tgtEl>
                                        <p:attrNameLst>
                                          <p:attrName>style.visibility</p:attrName>
                                        </p:attrNameLst>
                                      </p:cBhvr>
                                      <p:to>
                                        <p:strVal val="visible"/>
                                      </p:to>
                                    </p:set>
                                    <p:animEffect transition="in" filter="fade">
                                      <p:cBhvr>
                                        <p:cTn id="245" dur="500"/>
                                        <p:tgtEl>
                                          <p:spTgt spid="87"/>
                                        </p:tgtEl>
                                      </p:cBhvr>
                                    </p:animEffect>
                                  </p:childTnLst>
                                </p:cTn>
                              </p:par>
                              <p:par>
                                <p:cTn id="246" presetID="10" presetClass="entr" presetSubtype="0" fill="hold" nodeType="withEffect">
                                  <p:stCondLst>
                                    <p:cond delay="0"/>
                                  </p:stCondLst>
                                  <p:childTnLst>
                                    <p:set>
                                      <p:cBhvr>
                                        <p:cTn id="247" dur="1" fill="hold">
                                          <p:stCondLst>
                                            <p:cond delay="0"/>
                                          </p:stCondLst>
                                        </p:cTn>
                                        <p:tgtEl>
                                          <p:spTgt spid="90"/>
                                        </p:tgtEl>
                                        <p:attrNameLst>
                                          <p:attrName>style.visibility</p:attrName>
                                        </p:attrNameLst>
                                      </p:cBhvr>
                                      <p:to>
                                        <p:strVal val="visible"/>
                                      </p:to>
                                    </p:set>
                                    <p:animEffect transition="in" filter="fade">
                                      <p:cBhvr>
                                        <p:cTn id="248" dur="500"/>
                                        <p:tgtEl>
                                          <p:spTgt spid="90"/>
                                        </p:tgtEl>
                                      </p:cBhvr>
                                    </p:animEffect>
                                  </p:childTnLst>
                                </p:cTn>
                              </p:par>
                              <p:par>
                                <p:cTn id="249" presetID="10" presetClass="entr" presetSubtype="0" fill="hold" nodeType="withEffect">
                                  <p:stCondLst>
                                    <p:cond delay="0"/>
                                  </p:stCondLst>
                                  <p:childTnLst>
                                    <p:set>
                                      <p:cBhvr>
                                        <p:cTn id="250" dur="1" fill="hold">
                                          <p:stCondLst>
                                            <p:cond delay="0"/>
                                          </p:stCondLst>
                                        </p:cTn>
                                        <p:tgtEl>
                                          <p:spTgt spid="91"/>
                                        </p:tgtEl>
                                        <p:attrNameLst>
                                          <p:attrName>style.visibility</p:attrName>
                                        </p:attrNameLst>
                                      </p:cBhvr>
                                      <p:to>
                                        <p:strVal val="visible"/>
                                      </p:to>
                                    </p:set>
                                    <p:animEffect transition="in" filter="fade">
                                      <p:cBhvr>
                                        <p:cTn id="251" dur="500"/>
                                        <p:tgtEl>
                                          <p:spTgt spid="91"/>
                                        </p:tgtEl>
                                      </p:cBhvr>
                                    </p:animEffect>
                                  </p:childTnLst>
                                </p:cTn>
                              </p:par>
                              <p:par>
                                <p:cTn id="252" presetID="10" presetClass="entr" presetSubtype="0" fill="hold" grpId="1" nodeType="withEffect">
                                  <p:stCondLst>
                                    <p:cond delay="0"/>
                                  </p:stCondLst>
                                  <p:childTnLst>
                                    <p:set>
                                      <p:cBhvr>
                                        <p:cTn id="253" dur="1" fill="hold">
                                          <p:stCondLst>
                                            <p:cond delay="0"/>
                                          </p:stCondLst>
                                        </p:cTn>
                                        <p:tgtEl>
                                          <p:spTgt spid="88"/>
                                        </p:tgtEl>
                                        <p:attrNameLst>
                                          <p:attrName>style.visibility</p:attrName>
                                        </p:attrNameLst>
                                      </p:cBhvr>
                                      <p:to>
                                        <p:strVal val="visible"/>
                                      </p:to>
                                    </p:set>
                                    <p:animEffect transition="in" filter="fade">
                                      <p:cBhvr>
                                        <p:cTn id="254" dur="500"/>
                                        <p:tgtEl>
                                          <p:spTgt spid="88"/>
                                        </p:tgtEl>
                                      </p:cBhvr>
                                    </p:animEffect>
                                  </p:childTnLst>
                                </p:cTn>
                              </p:par>
                            </p:childTnLst>
                          </p:cTn>
                        </p:par>
                      </p:childTnLst>
                    </p:cTn>
                  </p:par>
                  <p:par>
                    <p:cTn id="255" fill="hold">
                      <p:stCondLst>
                        <p:cond delay="indefinite"/>
                      </p:stCondLst>
                      <p:childTnLst>
                        <p:par>
                          <p:cTn id="256" fill="hold">
                            <p:stCondLst>
                              <p:cond delay="0"/>
                            </p:stCondLst>
                            <p:childTnLst>
                              <p:par>
                                <p:cTn id="257" presetID="10" presetClass="entr" presetSubtype="0" fill="hold" grpId="0" nodeType="clickEffect">
                                  <p:stCondLst>
                                    <p:cond delay="0"/>
                                  </p:stCondLst>
                                  <p:childTnLst>
                                    <p:set>
                                      <p:cBhvr>
                                        <p:cTn id="258" dur="1" fill="hold">
                                          <p:stCondLst>
                                            <p:cond delay="0"/>
                                          </p:stCondLst>
                                        </p:cTn>
                                        <p:tgtEl>
                                          <p:spTgt spid="5"/>
                                        </p:tgtEl>
                                        <p:attrNameLst>
                                          <p:attrName>style.visibility</p:attrName>
                                        </p:attrNameLst>
                                      </p:cBhvr>
                                      <p:to>
                                        <p:strVal val="visible"/>
                                      </p:to>
                                    </p:set>
                                    <p:animEffect transition="in" filter="fade">
                                      <p:cBhvr>
                                        <p:cTn id="259" dur="500"/>
                                        <p:tgtEl>
                                          <p:spTgt spid="5"/>
                                        </p:tgtEl>
                                      </p:cBhvr>
                                    </p:animEffect>
                                  </p:childTnLst>
                                </p:cTn>
                              </p:par>
                            </p:childTnLst>
                          </p:cTn>
                        </p:par>
                      </p:childTnLst>
                    </p:cTn>
                  </p:par>
                  <p:par>
                    <p:cTn id="260" fill="hold">
                      <p:stCondLst>
                        <p:cond delay="indefinite"/>
                      </p:stCondLst>
                      <p:childTnLst>
                        <p:par>
                          <p:cTn id="261" fill="hold">
                            <p:stCondLst>
                              <p:cond delay="0"/>
                            </p:stCondLst>
                            <p:childTnLst>
                              <p:par>
                                <p:cTn id="262" presetID="10" presetClass="entr" presetSubtype="0" fill="hold" nodeType="clickEffect">
                                  <p:stCondLst>
                                    <p:cond delay="0"/>
                                  </p:stCondLst>
                                  <p:childTnLst>
                                    <p:set>
                                      <p:cBhvr>
                                        <p:cTn id="263" dur="1" fill="hold">
                                          <p:stCondLst>
                                            <p:cond delay="0"/>
                                          </p:stCondLst>
                                        </p:cTn>
                                        <p:tgtEl>
                                          <p:spTgt spid="12"/>
                                        </p:tgtEl>
                                        <p:attrNameLst>
                                          <p:attrName>style.visibility</p:attrName>
                                        </p:attrNameLst>
                                      </p:cBhvr>
                                      <p:to>
                                        <p:strVal val="visible"/>
                                      </p:to>
                                    </p:set>
                                    <p:animEffect transition="in" filter="fade">
                                      <p:cBhvr>
                                        <p:cTn id="26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65" fill="hold" display="0">
                  <p:stCondLst>
                    <p:cond delay="indefinite"/>
                  </p:stCondLst>
                </p:cTn>
                <p:tgtEl>
                  <p:spTgt spid="12"/>
                </p:tgtEl>
              </p:cMediaNode>
            </p:video>
          </p:childTnLst>
        </p:cTn>
      </p:par>
    </p:tnLst>
    <p:bldLst>
      <p:bldP spid="58" grpId="0" animBg="1"/>
      <p:bldP spid="58" grpId="1" animBg="1"/>
      <p:bldP spid="66" grpId="0" animBg="1"/>
      <p:bldP spid="66" grpId="1" animBg="1"/>
      <p:bldP spid="66" grpId="2" animBg="1"/>
      <p:bldP spid="67" grpId="0" animBg="1"/>
      <p:bldP spid="67" grpId="1" animBg="1"/>
      <p:bldP spid="67" grpId="2" animBg="1"/>
      <p:bldP spid="77" grpId="0" animBg="1"/>
      <p:bldP spid="77" grpId="1" animBg="1"/>
      <p:bldP spid="77" grpId="2" animBg="1"/>
      <p:bldP spid="77" grpId="3" animBg="1"/>
      <p:bldP spid="77" grpId="4" animBg="1"/>
      <p:bldP spid="77" grpId="5" animBg="1"/>
      <p:bldP spid="79" grpId="0" animBg="1"/>
      <p:bldP spid="79" grpId="1" animBg="1"/>
      <p:bldP spid="79" grpId="2" animBg="1"/>
      <p:bldP spid="79" grpId="3" animBg="1"/>
      <p:bldP spid="79" grpId="4" animBg="1"/>
      <p:bldP spid="80" grpId="0" animBg="1"/>
      <p:bldP spid="80" grpId="1" animBg="1"/>
      <p:bldP spid="80" grpId="2" animBg="1"/>
      <p:bldP spid="85" grpId="0" animBg="1"/>
      <p:bldP spid="85" grpId="1" animBg="1"/>
      <p:bldP spid="85" grpId="2" animBg="1"/>
      <p:bldP spid="85" grpId="3" animBg="1"/>
      <p:bldP spid="85" grpId="4" animBg="1"/>
      <p:bldP spid="86" grpId="0" animBg="1"/>
      <p:bldP spid="86" grpId="1" animBg="1"/>
      <p:bldP spid="87" grpId="0" animBg="1"/>
      <p:bldP spid="87" grpId="1" animBg="1"/>
      <p:bldP spid="88" grpId="0" animBg="1"/>
      <p:bldP spid="88" grpId="1" animBg="1"/>
      <p:bldP spid="10" grpId="0" animBg="1"/>
      <p:bldP spid="10" grpId="1" animBg="1"/>
      <p:bldP spid="10" grpId="2" animBg="1"/>
      <p:bldP spid="16" grpId="0"/>
      <p:bldP spid="7" grpId="0" animBg="1"/>
      <p:bldP spid="7" grpId="1" animBg="1"/>
      <p:bldP spid="7" grpId="2" animBg="1"/>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0067C-A269-289A-8FA2-452BD574FD92}"/>
              </a:ext>
            </a:extLst>
          </p:cNvPr>
          <p:cNvSpPr>
            <a:spLocks noGrp="1"/>
          </p:cNvSpPr>
          <p:nvPr>
            <p:ph type="title"/>
          </p:nvPr>
        </p:nvSpPr>
        <p:spPr/>
        <p:txBody>
          <a:bodyPr/>
          <a:lstStyle/>
          <a:p>
            <a:r>
              <a:rPr lang="en-US" dirty="0"/>
              <a:t>Goal Specifications</a:t>
            </a:r>
          </a:p>
        </p:txBody>
      </p:sp>
      <p:sp>
        <p:nvSpPr>
          <p:cNvPr id="3" name="Content Placeholder 2">
            <a:extLst>
              <a:ext uri="{FF2B5EF4-FFF2-40B4-BE49-F238E27FC236}">
                <a16:creationId xmlns:a16="http://schemas.microsoft.com/office/drawing/2014/main" id="{43F3DC3C-91D2-6619-8567-F8C3D7716E0F}"/>
              </a:ext>
            </a:extLst>
          </p:cNvPr>
          <p:cNvSpPr>
            <a:spLocks noGrp="1"/>
          </p:cNvSpPr>
          <p:nvPr>
            <p:ph idx="1"/>
          </p:nvPr>
        </p:nvSpPr>
        <p:spPr>
          <a:xfrm>
            <a:off x="570523" y="1069765"/>
            <a:ext cx="11621477" cy="5386881"/>
          </a:xfrm>
        </p:spPr>
        <p:txBody>
          <a:bodyPr>
            <a:normAutofit/>
          </a:bodyPr>
          <a:lstStyle/>
          <a:p>
            <a:r>
              <a:rPr lang="en-US" dirty="0"/>
              <a:t>A set of partial state descriptions of object properties and relations (</a:t>
            </a:r>
            <a:r>
              <a:rPr lang="en-US" dirty="0" err="1"/>
              <a:t>desireds</a:t>
            </a:r>
            <a:r>
              <a:rPr lang="en-US" dirty="0"/>
              <a:t>)</a:t>
            </a:r>
          </a:p>
          <a:p>
            <a:pPr lvl="1"/>
            <a:r>
              <a:rPr lang="en-US" dirty="0"/>
              <a:t>Can specify conjunctions, disjunctions, and temporal orderings </a:t>
            </a:r>
          </a:p>
          <a:p>
            <a:r>
              <a:rPr lang="en-US" dirty="0"/>
              <a:t>NL parser translates action specifications into state descriptions</a:t>
            </a:r>
          </a:p>
          <a:p>
            <a:pPr lvl="1"/>
            <a:r>
              <a:rPr lang="en-US" dirty="0"/>
              <a:t>Put the apple in the fridge -&gt; the apple is in the fridge.</a:t>
            </a:r>
          </a:p>
          <a:p>
            <a:pPr lvl="1"/>
            <a:r>
              <a:rPr lang="en-US" dirty="0"/>
              <a:t>Make coffee in the mug -&gt; the mug is full of coffee</a:t>
            </a:r>
          </a:p>
          <a:p>
            <a:pPr lvl="1"/>
            <a:r>
              <a:rPr lang="en-US" dirty="0"/>
              <a:t>Allows the agent to figure out the best way to achieve the goal given its affordances</a:t>
            </a:r>
          </a:p>
          <a:p>
            <a:pPr lvl="2"/>
            <a:r>
              <a:rPr lang="en-US" dirty="0"/>
              <a:t>Issues about allowing human control over the method?</a:t>
            </a:r>
          </a:p>
          <a:p>
            <a:r>
              <a:rPr lang="en-US" dirty="0"/>
              <a:t>Attempts to </a:t>
            </a:r>
            <a:r>
              <a:rPr lang="en-US" i="1" dirty="0"/>
              <a:t>ground</a:t>
            </a:r>
            <a:r>
              <a:rPr lang="en-US" dirty="0"/>
              <a:t> to an existing specific object in the world</a:t>
            </a:r>
          </a:p>
          <a:p>
            <a:pPr lvl="1"/>
            <a:r>
              <a:rPr lang="en-US" dirty="0"/>
              <a:t>Unique </a:t>
            </a:r>
            <a:r>
              <a:rPr lang="en-US" sz="2000" b="1" dirty="0">
                <a:latin typeface="Courier New" panose="02070309020205020404" pitchFamily="49" charset="0"/>
                <a:cs typeface="Courier New" panose="02070309020205020404" pitchFamily="49" charset="0"/>
              </a:rPr>
              <a:t>^object-handle </a:t>
            </a:r>
            <a:r>
              <a:rPr lang="en-US" dirty="0"/>
              <a:t>for every object </a:t>
            </a:r>
          </a:p>
          <a:p>
            <a:pPr marL="457189" lvl="1" indent="0">
              <a:buNone/>
            </a:pPr>
            <a:r>
              <a:rPr lang="en-US" sz="2000" b="1" dirty="0">
                <a:effectLst/>
                <a:latin typeface="Courier New" panose="02070309020205020404" pitchFamily="49" charset="0"/>
              </a:rPr>
              <a:t>(&lt;</a:t>
            </a:r>
            <a:r>
              <a:rPr lang="en-US" sz="2000" b="1" dirty="0">
                <a:latin typeface="Courier New" panose="02070309020205020404" pitchFamily="49" charset="0"/>
              </a:rPr>
              <a:t>d&gt; ^</a:t>
            </a:r>
            <a:r>
              <a:rPr lang="en-US" sz="2000" b="1" dirty="0" err="1">
                <a:latin typeface="Courier New" panose="02070309020205020404" pitchFamily="49" charset="0"/>
              </a:rPr>
              <a:t>d</a:t>
            </a:r>
            <a:r>
              <a:rPr lang="en-US" sz="2000" b="1" dirty="0" err="1">
                <a:effectLst/>
                <a:latin typeface="Courier New" panose="02070309020205020404" pitchFamily="49" charset="0"/>
              </a:rPr>
              <a:t>esired.object</a:t>
            </a:r>
            <a:r>
              <a:rPr lang="en-US" sz="2000" b="1" dirty="0">
                <a:effectLst/>
                <a:latin typeface="Courier New" panose="02070309020205020404" pitchFamily="49" charset="0"/>
              </a:rPr>
              <a:t> &lt;object&gt;)</a:t>
            </a:r>
          </a:p>
          <a:p>
            <a:pPr marL="457189" lvl="1" indent="0">
              <a:buNone/>
            </a:pPr>
            <a:r>
              <a:rPr lang="en-US" sz="2000" b="1" dirty="0">
                <a:latin typeface="Courier New" panose="02070309020205020404" pitchFamily="49" charset="0"/>
              </a:rPr>
              <a:t>(&lt;object&gt; ^</a:t>
            </a:r>
            <a:r>
              <a:rPr lang="en-US" sz="2000" b="1" dirty="0">
                <a:effectLst/>
                <a:latin typeface="Courier New" panose="02070309020205020404" pitchFamily="49" charset="0"/>
              </a:rPr>
              <a:t>object-handle Fridge30</a:t>
            </a:r>
          </a:p>
          <a:p>
            <a:pPr marL="457189" lvl="1" indent="0">
              <a:buNone/>
            </a:pPr>
            <a:r>
              <a:rPr lang="en-US" sz="2000" b="1" dirty="0">
                <a:effectLst/>
                <a:latin typeface="Courier New" panose="02070309020205020404" pitchFamily="49" charset="0"/>
              </a:rPr>
              <a:t>          ^open false)</a:t>
            </a:r>
          </a:p>
          <a:p>
            <a:endParaRPr lang="en-US" dirty="0"/>
          </a:p>
        </p:txBody>
      </p:sp>
      <p:sp>
        <p:nvSpPr>
          <p:cNvPr id="4" name="Slide Number Placeholder 3">
            <a:extLst>
              <a:ext uri="{FF2B5EF4-FFF2-40B4-BE49-F238E27FC236}">
                <a16:creationId xmlns:a16="http://schemas.microsoft.com/office/drawing/2014/main" id="{0872BCF4-57B1-DCDD-542C-D50647409533}"/>
              </a:ext>
            </a:extLst>
          </p:cNvPr>
          <p:cNvSpPr>
            <a:spLocks noGrp="1"/>
          </p:cNvSpPr>
          <p:nvPr>
            <p:ph type="sldNum" sz="quarter" idx="12"/>
          </p:nvPr>
        </p:nvSpPr>
        <p:spPr/>
        <p:txBody>
          <a:bodyPr/>
          <a:lstStyle/>
          <a:p>
            <a:fld id="{B65E7EDF-9339-DF44-A240-6BDBFF05048D}" type="slidenum">
              <a:rPr lang="en-US" smtClean="0"/>
              <a:pPr/>
              <a:t>15</a:t>
            </a:fld>
            <a:endParaRPr lang="en-US" dirty="0"/>
          </a:p>
        </p:txBody>
      </p:sp>
    </p:spTree>
    <p:extLst>
      <p:ext uri="{BB962C8B-B14F-4D97-AF65-F5344CB8AC3E}">
        <p14:creationId xmlns:p14="http://schemas.microsoft.com/office/powerpoint/2010/main" val="3824218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C435F-B82E-7B34-6D66-48C76CE3EA7A}"/>
              </a:ext>
            </a:extLst>
          </p:cNvPr>
          <p:cNvSpPr>
            <a:spLocks noGrp="1"/>
          </p:cNvSpPr>
          <p:nvPr>
            <p:ph type="title"/>
          </p:nvPr>
        </p:nvSpPr>
        <p:spPr/>
        <p:txBody>
          <a:bodyPr/>
          <a:lstStyle/>
          <a:p>
            <a:r>
              <a:rPr lang="en-US" dirty="0"/>
              <a:t>Grounding Fun </a:t>
            </a:r>
          </a:p>
        </p:txBody>
      </p:sp>
      <p:sp>
        <p:nvSpPr>
          <p:cNvPr id="3" name="Content Placeholder 2">
            <a:extLst>
              <a:ext uri="{FF2B5EF4-FFF2-40B4-BE49-F238E27FC236}">
                <a16:creationId xmlns:a16="http://schemas.microsoft.com/office/drawing/2014/main" id="{A5A77CD8-2DA6-F983-499D-D7FBDF3252B1}"/>
              </a:ext>
            </a:extLst>
          </p:cNvPr>
          <p:cNvSpPr>
            <a:spLocks noGrp="1"/>
          </p:cNvSpPr>
          <p:nvPr>
            <p:ph idx="1"/>
          </p:nvPr>
        </p:nvSpPr>
        <p:spPr>
          <a:xfrm>
            <a:off x="681925" y="1368055"/>
            <a:ext cx="11445499" cy="5247057"/>
          </a:xfrm>
        </p:spPr>
        <p:txBody>
          <a:bodyPr>
            <a:normAutofit/>
          </a:bodyPr>
          <a:lstStyle/>
          <a:p>
            <a:r>
              <a:rPr lang="en-US" dirty="0"/>
              <a:t>Want to use properties and relations to designate an object. </a:t>
            </a:r>
          </a:p>
          <a:p>
            <a:pPr lvl="1"/>
            <a:r>
              <a:rPr lang="en-US" b="1" dirty="0">
                <a:solidFill>
                  <a:srgbClr val="00B050"/>
                </a:solidFill>
                <a:latin typeface="Courier New" panose="02070309020205020404" pitchFamily="49" charset="0"/>
              </a:rPr>
              <a:t>The green apple on the nearby counter </a:t>
            </a:r>
            <a:r>
              <a:rPr lang="en-US" b="1" dirty="0">
                <a:solidFill>
                  <a:schemeClr val="tx1"/>
                </a:solidFill>
                <a:latin typeface="Courier New" panose="02070309020205020404" pitchFamily="49" charset="0"/>
              </a:rPr>
              <a:t>should be cooked.</a:t>
            </a:r>
            <a:endParaRPr lang="en-US" b="1" dirty="0">
              <a:solidFill>
                <a:srgbClr val="00B050"/>
              </a:solidFill>
              <a:latin typeface="Courier New" panose="02070309020205020404" pitchFamily="49" charset="0"/>
            </a:endParaRPr>
          </a:p>
          <a:p>
            <a:r>
              <a:rPr lang="en-US" dirty="0"/>
              <a:t> An object might not currently be sensed</a:t>
            </a:r>
          </a:p>
          <a:p>
            <a:pPr lvl="1"/>
            <a:r>
              <a:rPr lang="en-US" b="1" dirty="0">
                <a:solidFill>
                  <a:srgbClr val="00B050"/>
                </a:solidFill>
                <a:latin typeface="Courier New" panose="02070309020205020404" pitchFamily="49" charset="0"/>
              </a:rPr>
              <a:t>The apple that is in the fridge </a:t>
            </a:r>
            <a:r>
              <a:rPr lang="en-US" b="1" dirty="0">
                <a:solidFill>
                  <a:schemeClr val="tx1"/>
                </a:solidFill>
                <a:latin typeface="Courier New" panose="02070309020205020404" pitchFamily="49" charset="0"/>
              </a:rPr>
              <a:t>should be cooked. </a:t>
            </a:r>
          </a:p>
          <a:p>
            <a:r>
              <a:rPr lang="en-US" dirty="0"/>
              <a:t>The original object is transformed to new objects with new affordances</a:t>
            </a:r>
          </a:p>
          <a:p>
            <a:pPr lvl="1"/>
            <a:r>
              <a:rPr lang="en-US" dirty="0"/>
              <a:t>Don’t know what the identity of slices will be until the bread is slice</a:t>
            </a:r>
          </a:p>
          <a:p>
            <a:pPr lvl="1"/>
            <a:r>
              <a:rPr lang="en-US" b="1" dirty="0">
                <a:latin typeface="Courier New" panose="02070309020205020404" pitchFamily="49" charset="0"/>
                <a:cs typeface="Courier New" panose="02070309020205020404" pitchFamily="49" charset="0"/>
              </a:rPr>
              <a:t>Put </a:t>
            </a:r>
            <a:r>
              <a:rPr lang="en-US" b="1" dirty="0">
                <a:solidFill>
                  <a:srgbClr val="00B050"/>
                </a:solidFill>
                <a:latin typeface="Courier New" panose="02070309020205020404" pitchFamily="49" charset="0"/>
                <a:cs typeface="Courier New" panose="02070309020205020404" pitchFamily="49" charset="0"/>
              </a:rPr>
              <a:t>a slice of toasted bread </a:t>
            </a:r>
            <a:r>
              <a:rPr lang="en-US" b="1" dirty="0">
                <a:latin typeface="Courier New" panose="02070309020205020404" pitchFamily="49" charset="0"/>
                <a:cs typeface="Courier New" panose="02070309020205020404" pitchFamily="49" charset="0"/>
              </a:rPr>
              <a:t>on the plate.</a:t>
            </a:r>
          </a:p>
          <a:p>
            <a:r>
              <a:rPr lang="en-US" dirty="0">
                <a:solidFill>
                  <a:srgbClr val="002060"/>
                </a:solidFill>
              </a:rPr>
              <a:t>Unspecified objects embedded in the operator applications.</a:t>
            </a:r>
          </a:p>
          <a:p>
            <a:pPr marL="688975" lvl="1" indent="-231775"/>
            <a:r>
              <a:rPr lang="en-US" b="1" dirty="0">
                <a:solidFill>
                  <a:schemeClr val="tx1"/>
                </a:solidFill>
                <a:latin typeface="Courier New" panose="02070309020205020404" pitchFamily="49" charset="0"/>
              </a:rPr>
              <a:t>To slice an object, </a:t>
            </a:r>
            <a:r>
              <a:rPr lang="en-US" b="1" dirty="0">
                <a:solidFill>
                  <a:srgbClr val="00B050"/>
                </a:solidFill>
                <a:latin typeface="Courier New" panose="02070309020205020404" pitchFamily="49" charset="0"/>
              </a:rPr>
              <a:t>must be holding a knife.</a:t>
            </a:r>
            <a:r>
              <a:rPr lang="en-US" b="1" dirty="0">
                <a:solidFill>
                  <a:schemeClr val="tx1"/>
                </a:solidFill>
                <a:latin typeface="Courier New" panose="02070309020205020404" pitchFamily="49" charset="0"/>
              </a:rPr>
              <a:t> </a:t>
            </a:r>
          </a:p>
          <a:p>
            <a:pPr marL="688975" lvl="1" indent="-231775"/>
            <a:r>
              <a:rPr lang="en-US" dirty="0"/>
              <a:t>What knife?</a:t>
            </a:r>
            <a:endParaRPr lang="en-US" dirty="0">
              <a:cs typeface="Courier New" panose="02070309020205020404" pitchFamily="49" charset="0"/>
            </a:endParaRPr>
          </a:p>
          <a:p>
            <a:pPr marL="11" indent="0">
              <a:buNone/>
            </a:pPr>
            <a:endParaRPr lang="en-US" b="1" dirty="0">
              <a:solidFill>
                <a:schemeClr val="tx1"/>
              </a:solidFill>
              <a:effectLst/>
              <a:latin typeface="Courier New" panose="02070309020205020404" pitchFamily="49" charset="0"/>
              <a:cs typeface="Courier New" panose="02070309020205020404" pitchFamily="49" charset="0"/>
            </a:endParaRPr>
          </a:p>
          <a:p>
            <a:pPr marL="231786" indent="-231775"/>
            <a:endParaRPr lang="en-US" b="1" dirty="0">
              <a:solidFill>
                <a:schemeClr val="tx1"/>
              </a:solidFill>
              <a:effectLst/>
              <a:latin typeface="Courier New" panose="02070309020205020404" pitchFamily="49" charset="0"/>
            </a:endParaRPr>
          </a:p>
        </p:txBody>
      </p:sp>
      <p:sp>
        <p:nvSpPr>
          <p:cNvPr id="4" name="Slide Number Placeholder 3">
            <a:extLst>
              <a:ext uri="{FF2B5EF4-FFF2-40B4-BE49-F238E27FC236}">
                <a16:creationId xmlns:a16="http://schemas.microsoft.com/office/drawing/2014/main" id="{A3B78A35-0179-5D5A-59AB-83D1D32B4169}"/>
              </a:ext>
            </a:extLst>
          </p:cNvPr>
          <p:cNvSpPr>
            <a:spLocks noGrp="1"/>
          </p:cNvSpPr>
          <p:nvPr>
            <p:ph type="sldNum" sz="quarter" idx="12"/>
          </p:nvPr>
        </p:nvSpPr>
        <p:spPr/>
        <p:txBody>
          <a:bodyPr/>
          <a:lstStyle/>
          <a:p>
            <a:fld id="{B65E7EDF-9339-DF44-A240-6BDBFF05048D}" type="slidenum">
              <a:rPr lang="en-US" smtClean="0"/>
              <a:pPr/>
              <a:t>16</a:t>
            </a:fld>
            <a:endParaRPr lang="en-US" dirty="0"/>
          </a:p>
        </p:txBody>
      </p:sp>
    </p:spTree>
    <p:extLst>
      <p:ext uri="{BB962C8B-B14F-4D97-AF65-F5344CB8AC3E}">
        <p14:creationId xmlns:p14="http://schemas.microsoft.com/office/powerpoint/2010/main" val="1626445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2D760-CC24-C158-FE4A-6F8162A84AAA}"/>
              </a:ext>
            </a:extLst>
          </p:cNvPr>
          <p:cNvSpPr>
            <a:spLocks noGrp="1"/>
          </p:cNvSpPr>
          <p:nvPr>
            <p:ph type="title"/>
          </p:nvPr>
        </p:nvSpPr>
        <p:spPr/>
        <p:txBody>
          <a:bodyPr/>
          <a:lstStyle/>
          <a:p>
            <a:r>
              <a:rPr lang="en-US" dirty="0"/>
              <a:t>Grounding: General Approach</a:t>
            </a:r>
          </a:p>
        </p:txBody>
      </p:sp>
      <p:sp>
        <p:nvSpPr>
          <p:cNvPr id="3" name="Content Placeholder 2">
            <a:extLst>
              <a:ext uri="{FF2B5EF4-FFF2-40B4-BE49-F238E27FC236}">
                <a16:creationId xmlns:a16="http://schemas.microsoft.com/office/drawing/2014/main" id="{D002E2B4-D866-BA14-4660-86D3BDA7C95B}"/>
              </a:ext>
            </a:extLst>
          </p:cNvPr>
          <p:cNvSpPr>
            <a:spLocks noGrp="1"/>
          </p:cNvSpPr>
          <p:nvPr>
            <p:ph idx="1"/>
          </p:nvPr>
        </p:nvSpPr>
        <p:spPr>
          <a:xfrm>
            <a:off x="850556" y="1069765"/>
            <a:ext cx="11107528" cy="5529509"/>
          </a:xfrm>
        </p:spPr>
        <p:txBody>
          <a:bodyPr>
            <a:normAutofit/>
          </a:bodyPr>
          <a:lstStyle/>
          <a:p>
            <a:r>
              <a:rPr lang="en-US" dirty="0">
                <a:solidFill>
                  <a:srgbClr val="002060"/>
                </a:solidFill>
              </a:rPr>
              <a:t>Create an </a:t>
            </a:r>
            <a:r>
              <a:rPr lang="en-US" i="1" dirty="0">
                <a:solidFill>
                  <a:srgbClr val="002060"/>
                </a:solidFill>
              </a:rPr>
              <a:t>ungrounded</a:t>
            </a:r>
            <a:r>
              <a:rPr lang="en-US" dirty="0">
                <a:solidFill>
                  <a:srgbClr val="002060"/>
                </a:solidFill>
              </a:rPr>
              <a:t> description of the object [Aaron Mininger thesis]</a:t>
            </a:r>
          </a:p>
          <a:p>
            <a:pPr lvl="1"/>
            <a:r>
              <a:rPr lang="en-US" dirty="0">
                <a:solidFill>
                  <a:srgbClr val="002060"/>
                </a:solidFill>
              </a:rPr>
              <a:t>Create a unique hypothetical object-handle </a:t>
            </a:r>
          </a:p>
          <a:p>
            <a:pPr lvl="1"/>
            <a:r>
              <a:rPr lang="en-US" dirty="0">
                <a:solidFill>
                  <a:srgbClr val="002060"/>
                </a:solidFill>
              </a:rPr>
              <a:t>Include that hypothetical object-handle in the goal description </a:t>
            </a:r>
          </a:p>
          <a:p>
            <a:r>
              <a:rPr lang="en-US" dirty="0">
                <a:solidFill>
                  <a:srgbClr val="002060"/>
                </a:solidFill>
              </a:rPr>
              <a:t>Hold </a:t>
            </a:r>
            <a:r>
              <a:rPr lang="en-US" i="1" dirty="0">
                <a:solidFill>
                  <a:srgbClr val="002060"/>
                </a:solidFill>
              </a:rPr>
              <a:t>the apple </a:t>
            </a:r>
            <a:r>
              <a:rPr lang="en-US" dirty="0">
                <a:solidFill>
                  <a:srgbClr val="002060"/>
                </a:solidFill>
              </a:rPr>
              <a:t>in the refrigerator </a:t>
            </a:r>
          </a:p>
          <a:p>
            <a:pPr marL="457189" lvl="1" indent="0">
              <a:lnSpc>
                <a:spcPct val="100000"/>
              </a:lnSpc>
              <a:spcBef>
                <a:spcPts val="0"/>
              </a:spcBef>
              <a:buNone/>
            </a:pPr>
            <a:r>
              <a:rPr lang="en-US" sz="2000" b="1" dirty="0">
                <a:solidFill>
                  <a:srgbClr val="002060"/>
                </a:solidFill>
                <a:latin typeface="Courier New" panose="02070309020205020404" pitchFamily="49" charset="0"/>
                <a:cs typeface="Courier New" panose="02070309020205020404" pitchFamily="49" charset="0"/>
              </a:rPr>
              <a:t>(&lt;desc&gt; ^in &lt;in&gt;)</a:t>
            </a:r>
          </a:p>
          <a:p>
            <a:pPr marL="457189" lvl="1" indent="0">
              <a:lnSpc>
                <a:spcPct val="100000"/>
              </a:lnSpc>
              <a:spcBef>
                <a:spcPts val="0"/>
              </a:spcBef>
              <a:buNone/>
            </a:pPr>
            <a:r>
              <a:rPr lang="en-US" sz="2000" b="1" dirty="0">
                <a:solidFill>
                  <a:srgbClr val="002060"/>
                </a:solidFill>
                <a:latin typeface="Courier New" panose="02070309020205020404" pitchFamily="49" charset="0"/>
                <a:cs typeface="Courier New" panose="02070309020205020404" pitchFamily="49" charset="0"/>
              </a:rPr>
              <a:t>(&lt;in&gt; ^argument1 &lt;arg1&gt;   #apple</a:t>
            </a:r>
          </a:p>
          <a:p>
            <a:pPr marL="457189" lvl="1" indent="0">
              <a:lnSpc>
                <a:spcPct val="100000"/>
              </a:lnSpc>
              <a:spcBef>
                <a:spcPts val="0"/>
              </a:spcBef>
              <a:buNone/>
            </a:pPr>
            <a:r>
              <a:rPr lang="en-US" sz="2000" b="1" dirty="0">
                <a:solidFill>
                  <a:srgbClr val="002060"/>
                </a:solidFill>
                <a:latin typeface="Courier New" panose="02070309020205020404" pitchFamily="49" charset="0"/>
                <a:cs typeface="Courier New" panose="02070309020205020404" pitchFamily="49" charset="0"/>
              </a:rPr>
              <a:t>      ^argument2 &lt;arg2&gt;)  #fridge</a:t>
            </a:r>
          </a:p>
          <a:p>
            <a:pPr marL="457189" lvl="1" indent="0">
              <a:lnSpc>
                <a:spcPct val="100000"/>
              </a:lnSpc>
              <a:spcBef>
                <a:spcPts val="0"/>
              </a:spcBef>
              <a:buNone/>
            </a:pPr>
            <a:r>
              <a:rPr lang="en-US" sz="2000" b="1" dirty="0">
                <a:solidFill>
                  <a:srgbClr val="002060"/>
                </a:solidFill>
                <a:latin typeface="Courier New" panose="02070309020205020404" pitchFamily="49" charset="0"/>
                <a:cs typeface="Courier New" panose="02070309020205020404" pitchFamily="49" charset="0"/>
              </a:rPr>
              <a:t>(&lt;arg1&gt; ^ungrounded true</a:t>
            </a:r>
          </a:p>
          <a:p>
            <a:pPr marL="457189" lvl="1" indent="0">
              <a:lnSpc>
                <a:spcPct val="100000"/>
              </a:lnSpc>
              <a:spcBef>
                <a:spcPts val="0"/>
              </a:spcBef>
              <a:buNone/>
            </a:pPr>
            <a:r>
              <a:rPr lang="en-US" sz="2000" b="1" dirty="0">
                <a:solidFill>
                  <a:srgbClr val="002060"/>
                </a:solidFill>
                <a:latin typeface="Courier New" panose="02070309020205020404" pitchFamily="49" charset="0"/>
                <a:cs typeface="Courier New" panose="02070309020205020404" pitchFamily="49" charset="0"/>
              </a:rPr>
              <a:t>        ^object-handle x-apple-234) # not known because in fridge</a:t>
            </a:r>
          </a:p>
          <a:p>
            <a:pPr marL="457189" lvl="1" indent="0">
              <a:lnSpc>
                <a:spcPct val="100000"/>
              </a:lnSpc>
              <a:spcBef>
                <a:spcPts val="0"/>
              </a:spcBef>
              <a:buNone/>
            </a:pPr>
            <a:r>
              <a:rPr lang="en-US" sz="2000" b="1" dirty="0">
                <a:solidFill>
                  <a:srgbClr val="002060"/>
                </a:solidFill>
                <a:latin typeface="Courier New" panose="02070309020205020404" pitchFamily="49" charset="0"/>
                <a:cs typeface="Courier New" panose="02070309020205020404" pitchFamily="49" charset="0"/>
              </a:rPr>
              <a:t>(&lt;arg2&gt; ^grounded true</a:t>
            </a:r>
          </a:p>
          <a:p>
            <a:pPr marL="457189" lvl="1" indent="0">
              <a:lnSpc>
                <a:spcPct val="100000"/>
              </a:lnSpc>
              <a:spcBef>
                <a:spcPts val="0"/>
              </a:spcBef>
              <a:buNone/>
            </a:pPr>
            <a:r>
              <a:rPr lang="en-US" sz="2000" b="1" dirty="0">
                <a:solidFill>
                  <a:srgbClr val="002060"/>
                </a:solidFill>
                <a:latin typeface="Courier New" panose="02070309020205020404" pitchFamily="49" charset="0"/>
                <a:cs typeface="Courier New" panose="02070309020205020404" pitchFamily="49" charset="0"/>
              </a:rPr>
              <a:t>        ^object-handle Fridge50)</a:t>
            </a:r>
          </a:p>
          <a:p>
            <a:pPr marL="457189" lvl="1" indent="0">
              <a:lnSpc>
                <a:spcPct val="100000"/>
              </a:lnSpc>
              <a:spcBef>
                <a:spcPts val="0"/>
              </a:spcBef>
              <a:buNone/>
            </a:pPr>
            <a:endParaRPr lang="en-US" sz="2000" b="1" dirty="0">
              <a:solidFill>
                <a:srgbClr val="002060"/>
              </a:solidFill>
              <a:latin typeface="Courier New" panose="02070309020205020404" pitchFamily="49" charset="0"/>
              <a:cs typeface="Courier New" panose="02070309020205020404" pitchFamily="49" charset="0"/>
            </a:endParaRPr>
          </a:p>
          <a:p>
            <a:pPr marL="457189" lvl="1" indent="0">
              <a:lnSpc>
                <a:spcPct val="100000"/>
              </a:lnSpc>
              <a:spcBef>
                <a:spcPts val="0"/>
              </a:spcBef>
              <a:buNone/>
            </a:pPr>
            <a:r>
              <a:rPr lang="en-US" sz="2000" b="1" dirty="0">
                <a:solidFill>
                  <a:srgbClr val="002060"/>
                </a:solidFill>
                <a:latin typeface="Courier New" panose="02070309020205020404" pitchFamily="49" charset="0"/>
                <a:cs typeface="Courier New" panose="02070309020205020404" pitchFamily="49" charset="0"/>
              </a:rPr>
              <a:t>(&lt;desired&gt; ^</a:t>
            </a:r>
            <a:r>
              <a:rPr lang="en-US" sz="2000" b="1" dirty="0" err="1">
                <a:solidFill>
                  <a:srgbClr val="002060"/>
                </a:solidFill>
                <a:latin typeface="Courier New" panose="02070309020205020404" pitchFamily="49" charset="0"/>
                <a:cs typeface="Courier New" panose="02070309020205020404" pitchFamily="49" charset="0"/>
              </a:rPr>
              <a:t>holding.object</a:t>
            </a:r>
            <a:r>
              <a:rPr lang="en-US" sz="2000" b="1" dirty="0">
                <a:solidFill>
                  <a:srgbClr val="002060"/>
                </a:solidFill>
                <a:latin typeface="Courier New" panose="02070309020205020404" pitchFamily="49" charset="0"/>
                <a:cs typeface="Courier New" panose="02070309020205020404" pitchFamily="49" charset="0"/>
              </a:rPr>
              <a:t>-handle x-apple-234)</a:t>
            </a:r>
          </a:p>
          <a:p>
            <a:pPr lvl="1"/>
            <a:endParaRPr lang="en-US" i="1" dirty="0">
              <a:solidFill>
                <a:srgbClr val="002060"/>
              </a:solidFill>
            </a:endParaRPr>
          </a:p>
          <a:p>
            <a:endParaRPr lang="en-US" i="1" dirty="0">
              <a:solidFill>
                <a:srgbClr val="002060"/>
              </a:solidFill>
            </a:endParaRPr>
          </a:p>
          <a:p>
            <a:endParaRPr lang="en-US" dirty="0"/>
          </a:p>
        </p:txBody>
      </p:sp>
      <p:sp>
        <p:nvSpPr>
          <p:cNvPr id="4" name="Slide Number Placeholder 3">
            <a:extLst>
              <a:ext uri="{FF2B5EF4-FFF2-40B4-BE49-F238E27FC236}">
                <a16:creationId xmlns:a16="http://schemas.microsoft.com/office/drawing/2014/main" id="{71087389-9F5A-9DFE-1E92-4B20B4E04641}"/>
              </a:ext>
            </a:extLst>
          </p:cNvPr>
          <p:cNvSpPr>
            <a:spLocks noGrp="1"/>
          </p:cNvSpPr>
          <p:nvPr>
            <p:ph type="sldNum" sz="quarter" idx="12"/>
          </p:nvPr>
        </p:nvSpPr>
        <p:spPr/>
        <p:txBody>
          <a:bodyPr/>
          <a:lstStyle/>
          <a:p>
            <a:fld id="{B65E7EDF-9339-DF44-A240-6BDBFF05048D}" type="slidenum">
              <a:rPr lang="en-US" smtClean="0"/>
              <a:pPr/>
              <a:t>17</a:t>
            </a:fld>
            <a:endParaRPr lang="en-US" dirty="0"/>
          </a:p>
        </p:txBody>
      </p:sp>
    </p:spTree>
    <p:extLst>
      <p:ext uri="{BB962C8B-B14F-4D97-AF65-F5344CB8AC3E}">
        <p14:creationId xmlns:p14="http://schemas.microsoft.com/office/powerpoint/2010/main" val="608293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12" end="12"/>
                                            </p:txEl>
                                          </p:spTgt>
                                        </p:tgtEl>
                                        <p:attrNameLst>
                                          <p:attrName>style.visibility</p:attrName>
                                        </p:attrNameLst>
                                      </p:cBhvr>
                                      <p:to>
                                        <p:strVal val="visible"/>
                                      </p:to>
                                    </p:set>
                                    <p:animEffect transition="in" filter="fade">
                                      <p:cBhvr>
                                        <p:cTn id="46"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06BD6-D457-08F1-C35D-D01DA3AA981B}"/>
              </a:ext>
            </a:extLst>
          </p:cNvPr>
          <p:cNvSpPr>
            <a:spLocks noGrp="1"/>
          </p:cNvSpPr>
          <p:nvPr>
            <p:ph type="title"/>
          </p:nvPr>
        </p:nvSpPr>
        <p:spPr/>
        <p:txBody>
          <a:bodyPr>
            <a:normAutofit/>
          </a:bodyPr>
          <a:lstStyle/>
          <a:p>
            <a:r>
              <a:rPr lang="en-US" dirty="0"/>
              <a:t>Find-object Operator</a:t>
            </a:r>
          </a:p>
        </p:txBody>
      </p:sp>
      <p:sp>
        <p:nvSpPr>
          <p:cNvPr id="3" name="Content Placeholder 2">
            <a:extLst>
              <a:ext uri="{FF2B5EF4-FFF2-40B4-BE49-F238E27FC236}">
                <a16:creationId xmlns:a16="http://schemas.microsoft.com/office/drawing/2014/main" id="{363268EE-62C9-EDD2-B11E-86ADC38F35DC}"/>
              </a:ext>
            </a:extLst>
          </p:cNvPr>
          <p:cNvSpPr>
            <a:spLocks noGrp="1"/>
          </p:cNvSpPr>
          <p:nvPr>
            <p:ph idx="1"/>
          </p:nvPr>
        </p:nvSpPr>
        <p:spPr/>
        <p:txBody>
          <a:bodyPr>
            <a:normAutofit/>
          </a:bodyPr>
          <a:lstStyle/>
          <a:p>
            <a:r>
              <a:rPr lang="en-US" dirty="0">
                <a:solidFill>
                  <a:srgbClr val="002060"/>
                </a:solidFill>
              </a:rPr>
              <a:t>Find-object proposal: </a:t>
            </a:r>
          </a:p>
          <a:p>
            <a:pPr lvl="1"/>
            <a:r>
              <a:rPr lang="en-US" dirty="0">
                <a:solidFill>
                  <a:srgbClr val="002060"/>
                </a:solidFill>
              </a:rPr>
              <a:t>an unground object used in a goal structure</a:t>
            </a:r>
          </a:p>
          <a:p>
            <a:r>
              <a:rPr lang="en-US" dirty="0">
                <a:solidFill>
                  <a:srgbClr val="002060"/>
                </a:solidFill>
              </a:rPr>
              <a:t>Find-object precondition: </a:t>
            </a:r>
          </a:p>
          <a:p>
            <a:pPr lvl="1"/>
            <a:r>
              <a:rPr lang="en-US" dirty="0">
                <a:solidFill>
                  <a:srgbClr val="002060"/>
                </a:solidFill>
              </a:rPr>
              <a:t>an object satisfies the description of that unground object </a:t>
            </a:r>
          </a:p>
          <a:p>
            <a:pPr lvl="1"/>
            <a:r>
              <a:rPr lang="en-US" dirty="0">
                <a:solidFill>
                  <a:srgbClr val="002060"/>
                </a:solidFill>
              </a:rPr>
              <a:t>becomes a goal</a:t>
            </a:r>
          </a:p>
          <a:p>
            <a:r>
              <a:rPr lang="en-US" dirty="0">
                <a:solidFill>
                  <a:srgbClr val="002060"/>
                </a:solidFill>
              </a:rPr>
              <a:t>Find-object action: </a:t>
            </a:r>
          </a:p>
          <a:p>
            <a:pPr lvl="1"/>
            <a:r>
              <a:rPr lang="en-US" dirty="0">
                <a:solidFill>
                  <a:srgbClr val="002060"/>
                </a:solidFill>
              </a:rPr>
              <a:t>replaces the hypothetical object-handle in the goal structure</a:t>
            </a:r>
          </a:p>
          <a:p>
            <a:pPr marL="914377" lvl="2" indent="0">
              <a:buNone/>
            </a:pPr>
            <a:r>
              <a:rPr lang="en-US" b="1" dirty="0">
                <a:solidFill>
                  <a:srgbClr val="002060"/>
                </a:solidFill>
                <a:latin typeface="Courier New" panose="02070309020205020404" pitchFamily="49" charset="0"/>
                <a:cs typeface="Courier New" panose="02070309020205020404" pitchFamily="49" charset="0"/>
              </a:rPr>
              <a:t>(&lt;object&gt; ^object-handle x-apple-234 -</a:t>
            </a:r>
          </a:p>
          <a:p>
            <a:pPr marL="914377" lvl="2" indent="0">
              <a:buNone/>
            </a:pPr>
            <a:r>
              <a:rPr lang="en-US" b="1" dirty="0">
                <a:solidFill>
                  <a:srgbClr val="002060"/>
                </a:solidFill>
                <a:latin typeface="Courier New" panose="02070309020205020404" pitchFamily="49" charset="0"/>
                <a:cs typeface="Courier New" panose="02070309020205020404" pitchFamily="49" charset="0"/>
              </a:rPr>
              <a:t>                         Apple3)</a:t>
            </a:r>
          </a:p>
          <a:p>
            <a:pPr marL="0" indent="0">
              <a:buNone/>
            </a:pPr>
            <a:endParaRPr lang="en-US" dirty="0"/>
          </a:p>
        </p:txBody>
      </p:sp>
      <p:sp>
        <p:nvSpPr>
          <p:cNvPr id="4" name="Slide Number Placeholder 3">
            <a:extLst>
              <a:ext uri="{FF2B5EF4-FFF2-40B4-BE49-F238E27FC236}">
                <a16:creationId xmlns:a16="http://schemas.microsoft.com/office/drawing/2014/main" id="{81E14719-25B7-F6A6-4E0B-28C9580FA379}"/>
              </a:ext>
            </a:extLst>
          </p:cNvPr>
          <p:cNvSpPr>
            <a:spLocks noGrp="1"/>
          </p:cNvSpPr>
          <p:nvPr>
            <p:ph type="sldNum" sz="quarter" idx="12"/>
          </p:nvPr>
        </p:nvSpPr>
        <p:spPr/>
        <p:txBody>
          <a:bodyPr/>
          <a:lstStyle/>
          <a:p>
            <a:fld id="{B65E7EDF-9339-DF44-A240-6BDBFF05048D}" type="slidenum">
              <a:rPr lang="en-US" smtClean="0"/>
              <a:pPr/>
              <a:t>18</a:t>
            </a:fld>
            <a:endParaRPr lang="en-US" dirty="0"/>
          </a:p>
        </p:txBody>
      </p:sp>
    </p:spTree>
    <p:extLst>
      <p:ext uri="{BB962C8B-B14F-4D97-AF65-F5344CB8AC3E}">
        <p14:creationId xmlns:p14="http://schemas.microsoft.com/office/powerpoint/2010/main" val="1753705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45ACB-F4C2-5E2A-7A9D-3077AA19D480}"/>
              </a:ext>
            </a:extLst>
          </p:cNvPr>
          <p:cNvSpPr>
            <a:spLocks noGrp="1"/>
          </p:cNvSpPr>
          <p:nvPr>
            <p:ph type="title"/>
          </p:nvPr>
        </p:nvSpPr>
        <p:spPr/>
        <p:txBody>
          <a:bodyPr/>
          <a:lstStyle/>
          <a:p>
            <a:r>
              <a:rPr lang="en-US" dirty="0"/>
              <a:t>Knowledge Operators</a:t>
            </a:r>
          </a:p>
        </p:txBody>
      </p:sp>
      <p:sp>
        <p:nvSpPr>
          <p:cNvPr id="3" name="Content Placeholder 2">
            <a:extLst>
              <a:ext uri="{FF2B5EF4-FFF2-40B4-BE49-F238E27FC236}">
                <a16:creationId xmlns:a16="http://schemas.microsoft.com/office/drawing/2014/main" id="{63704BC3-5ECA-605B-F3DF-41DFAB8445B9}"/>
              </a:ext>
            </a:extLst>
          </p:cNvPr>
          <p:cNvSpPr>
            <a:spLocks noGrp="1"/>
          </p:cNvSpPr>
          <p:nvPr>
            <p:ph idx="1"/>
          </p:nvPr>
        </p:nvSpPr>
        <p:spPr/>
        <p:txBody>
          <a:bodyPr/>
          <a:lstStyle/>
          <a:p>
            <a:r>
              <a:rPr lang="en-US" dirty="0"/>
              <a:t>Search for an object that satisfies the description</a:t>
            </a:r>
          </a:p>
          <a:p>
            <a:pPr lvl="1"/>
            <a:r>
              <a:rPr lang="en-US" u="sng" dirty="0"/>
              <a:t>Ground-to-scene-object</a:t>
            </a:r>
          </a:p>
          <a:p>
            <a:pPr lvl="2"/>
            <a:r>
              <a:rPr lang="en-US" u="sng" dirty="0"/>
              <a:t>An object in the scene matches the description</a:t>
            </a:r>
          </a:p>
          <a:p>
            <a:pPr lvl="1"/>
            <a:r>
              <a:rPr lang="en-US" u="sng" dirty="0"/>
              <a:t>Search-semantic-memory</a:t>
            </a:r>
          </a:p>
          <a:p>
            <a:pPr lvl="2"/>
            <a:r>
              <a:rPr lang="en-US" u="sng" dirty="0"/>
              <a:t>Query </a:t>
            </a:r>
            <a:r>
              <a:rPr lang="en-US" u="sng" dirty="0" err="1"/>
              <a:t>Smem</a:t>
            </a:r>
            <a:r>
              <a:rPr lang="en-US" u="sng" dirty="0"/>
              <a:t> to find a known object that matches the description</a:t>
            </a:r>
          </a:p>
          <a:p>
            <a:pPr lvl="1"/>
            <a:r>
              <a:rPr lang="en-US" dirty="0"/>
              <a:t>Search SVS</a:t>
            </a:r>
          </a:p>
          <a:p>
            <a:pPr lvl="1"/>
            <a:r>
              <a:rPr lang="en-US" dirty="0"/>
              <a:t>Search episodic memory</a:t>
            </a:r>
          </a:p>
          <a:p>
            <a:pPr lvl="2"/>
            <a:r>
              <a:rPr lang="en-US" dirty="0"/>
              <a:t>Lots of promise!</a:t>
            </a:r>
          </a:p>
          <a:p>
            <a:pPr lvl="1"/>
            <a:r>
              <a:rPr lang="en-US" dirty="0"/>
              <a:t>Explore-the-world</a:t>
            </a:r>
          </a:p>
          <a:p>
            <a:pPr lvl="2"/>
            <a:r>
              <a:rPr lang="en-US" dirty="0"/>
              <a:t>Open cupboards, go to other rooms, …</a:t>
            </a:r>
          </a:p>
          <a:p>
            <a:pPr lvl="1"/>
            <a:r>
              <a:rPr lang="en-US" dirty="0"/>
              <a:t>Ask a human</a:t>
            </a:r>
          </a:p>
          <a:p>
            <a:r>
              <a:rPr lang="en-US" dirty="0"/>
              <a:t>MEA and iterative deepening can direct the search</a:t>
            </a:r>
          </a:p>
          <a:p>
            <a:endParaRPr lang="en-US" dirty="0"/>
          </a:p>
        </p:txBody>
      </p:sp>
      <p:sp>
        <p:nvSpPr>
          <p:cNvPr id="4" name="Slide Number Placeholder 3">
            <a:extLst>
              <a:ext uri="{FF2B5EF4-FFF2-40B4-BE49-F238E27FC236}">
                <a16:creationId xmlns:a16="http://schemas.microsoft.com/office/drawing/2014/main" id="{D2D193C2-5868-E873-AEDA-E3E3F0360759}"/>
              </a:ext>
            </a:extLst>
          </p:cNvPr>
          <p:cNvSpPr>
            <a:spLocks noGrp="1"/>
          </p:cNvSpPr>
          <p:nvPr>
            <p:ph type="sldNum" sz="quarter" idx="12"/>
          </p:nvPr>
        </p:nvSpPr>
        <p:spPr/>
        <p:txBody>
          <a:bodyPr/>
          <a:lstStyle/>
          <a:p>
            <a:fld id="{B65E7EDF-9339-DF44-A240-6BDBFF05048D}" type="slidenum">
              <a:rPr lang="en-US" smtClean="0"/>
              <a:pPr/>
              <a:t>19</a:t>
            </a:fld>
            <a:endParaRPr lang="en-US" dirty="0"/>
          </a:p>
        </p:txBody>
      </p:sp>
    </p:spTree>
    <p:extLst>
      <p:ext uri="{BB962C8B-B14F-4D97-AF65-F5344CB8AC3E}">
        <p14:creationId xmlns:p14="http://schemas.microsoft.com/office/powerpoint/2010/main" val="3131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
                                            <p:txEl>
                                              <p:pRg st="11" end="11"/>
                                            </p:txEl>
                                          </p:spTgt>
                                        </p:tgtEl>
                                        <p:attrNameLst>
                                          <p:attrName>style.visibility</p:attrName>
                                        </p:attrNameLst>
                                      </p:cBhvr>
                                      <p:to>
                                        <p:strVal val="visible"/>
                                      </p:to>
                                    </p:set>
                                    <p:animEffect transition="in" filter="fade">
                                      <p:cBhvr>
                                        <p:cTn id="5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98041-108D-3907-0715-1C351CFA5552}"/>
              </a:ext>
            </a:extLst>
          </p:cNvPr>
          <p:cNvSpPr>
            <a:spLocks noGrp="1"/>
          </p:cNvSpPr>
          <p:nvPr>
            <p:ph type="title"/>
          </p:nvPr>
        </p:nvSpPr>
        <p:spPr/>
        <p:txBody>
          <a:bodyPr/>
          <a:lstStyle/>
          <a:p>
            <a:r>
              <a:rPr lang="en-US" dirty="0"/>
              <a:t>Thor-Soar Goals</a:t>
            </a:r>
          </a:p>
        </p:txBody>
      </p:sp>
      <p:sp>
        <p:nvSpPr>
          <p:cNvPr id="3" name="Content Placeholder 2">
            <a:extLst>
              <a:ext uri="{FF2B5EF4-FFF2-40B4-BE49-F238E27FC236}">
                <a16:creationId xmlns:a16="http://schemas.microsoft.com/office/drawing/2014/main" id="{3B6B05B2-3F6E-CB99-0362-86D1C39623B0}"/>
              </a:ext>
            </a:extLst>
          </p:cNvPr>
          <p:cNvSpPr>
            <a:spLocks noGrp="1"/>
          </p:cNvSpPr>
          <p:nvPr>
            <p:ph idx="1"/>
          </p:nvPr>
        </p:nvSpPr>
        <p:spPr>
          <a:xfrm>
            <a:off x="850556" y="1215957"/>
            <a:ext cx="11341444" cy="5628492"/>
          </a:xfrm>
        </p:spPr>
        <p:txBody>
          <a:bodyPr>
            <a:normAutofit/>
          </a:bodyPr>
          <a:lstStyle/>
          <a:p>
            <a:pPr marL="514350" indent="-514350">
              <a:buFont typeface="+mj-lt"/>
              <a:buAutoNum type="arabicPeriod"/>
            </a:pPr>
            <a:r>
              <a:rPr lang="en-US" sz="3200" dirty="0"/>
              <a:t>Create Reference Embodied Soar Agent</a:t>
            </a:r>
          </a:p>
          <a:p>
            <a:pPr lvl="1"/>
            <a:r>
              <a:rPr lang="en-US" sz="2800" dirty="0"/>
              <a:t>Environmental interaction: sensing, motor </a:t>
            </a:r>
          </a:p>
          <a:p>
            <a:pPr lvl="1"/>
            <a:r>
              <a:rPr lang="en-US" sz="2800" dirty="0"/>
              <a:t>Representations: goals, world, objects, relations, …</a:t>
            </a:r>
          </a:p>
          <a:p>
            <a:pPr lvl="1"/>
            <a:r>
              <a:rPr lang="en-US" sz="2800" dirty="0"/>
              <a:t>Operators: proposals &amp; application</a:t>
            </a:r>
          </a:p>
          <a:p>
            <a:pPr lvl="1"/>
            <a:r>
              <a:rPr lang="en-US" sz="2800" dirty="0"/>
              <a:t>General problem and planning</a:t>
            </a:r>
          </a:p>
          <a:p>
            <a:pPr lvl="1"/>
            <a:r>
              <a:rPr lang="en-US" sz="2800" dirty="0"/>
              <a:t>Grounding for goal specifications and interaction</a:t>
            </a:r>
          </a:p>
          <a:p>
            <a:pPr marL="0" indent="0">
              <a:buNone/>
            </a:pPr>
            <a:r>
              <a:rPr lang="en-US" sz="3200" dirty="0"/>
              <a:t>2. Platform for Agent Research</a:t>
            </a:r>
          </a:p>
          <a:p>
            <a:pPr lvl="1"/>
            <a:r>
              <a:rPr lang="en-US" sz="2800" dirty="0"/>
              <a:t>Language integration</a:t>
            </a:r>
          </a:p>
          <a:p>
            <a:pPr lvl="2"/>
            <a:r>
              <a:rPr lang="en-US" sz="2400" dirty="0"/>
              <a:t>What is the target representation for language?</a:t>
            </a:r>
          </a:p>
          <a:p>
            <a:pPr lvl="1"/>
            <a:r>
              <a:rPr lang="en-US" sz="2800" dirty="0"/>
              <a:t>Interactive Task Learning</a:t>
            </a:r>
          </a:p>
          <a:p>
            <a:pPr lvl="2"/>
            <a:r>
              <a:rPr lang="en-US" sz="2400" dirty="0"/>
              <a:t>What knowledge (content and structure) needs to be learned?</a:t>
            </a:r>
          </a:p>
          <a:p>
            <a:pPr marL="971539" lvl="1" indent="-514350">
              <a:buFont typeface="+mj-lt"/>
              <a:buAutoNum type="arabicPeriod"/>
            </a:pPr>
            <a:endParaRPr lang="en-US" sz="2800" dirty="0"/>
          </a:p>
          <a:p>
            <a:pPr marL="971539" lvl="1" indent="-514350">
              <a:buFont typeface="+mj-lt"/>
              <a:buAutoNum type="arabicPeriod"/>
            </a:pPr>
            <a:endParaRPr lang="en-US" sz="2800" dirty="0"/>
          </a:p>
        </p:txBody>
      </p:sp>
      <p:sp>
        <p:nvSpPr>
          <p:cNvPr id="4" name="Slide Number Placeholder 3">
            <a:extLst>
              <a:ext uri="{FF2B5EF4-FFF2-40B4-BE49-F238E27FC236}">
                <a16:creationId xmlns:a16="http://schemas.microsoft.com/office/drawing/2014/main" id="{5660CFD9-4B23-336D-674C-821B88F9C2C6}"/>
              </a:ext>
            </a:extLst>
          </p:cNvPr>
          <p:cNvSpPr>
            <a:spLocks noGrp="1"/>
          </p:cNvSpPr>
          <p:nvPr>
            <p:ph type="sldNum" sz="quarter" idx="12"/>
          </p:nvPr>
        </p:nvSpPr>
        <p:spPr/>
        <p:txBody>
          <a:bodyPr/>
          <a:lstStyle/>
          <a:p>
            <a:fld id="{B65E7EDF-9339-DF44-A240-6BDBFF05048D}" type="slidenum">
              <a:rPr lang="en-US" smtClean="0"/>
              <a:pPr/>
              <a:t>2</a:t>
            </a:fld>
            <a:endParaRPr lang="en-US" dirty="0"/>
          </a:p>
        </p:txBody>
      </p:sp>
    </p:spTree>
    <p:extLst>
      <p:ext uri="{BB962C8B-B14F-4D97-AF65-F5344CB8AC3E}">
        <p14:creationId xmlns:p14="http://schemas.microsoft.com/office/powerpoint/2010/main" val="4069061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fade">
                                      <p:cBhvr>
                                        <p:cTn id="13" dur="500"/>
                                        <p:tgtEl>
                                          <p:spTgt spid="3">
                                            <p:txEl>
                                              <p:pRg st="8" end="8"/>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9" end="9"/>
                                            </p:txEl>
                                          </p:spTgt>
                                        </p:tgtEl>
                                        <p:attrNameLst>
                                          <p:attrName>style.visibility</p:attrName>
                                        </p:attrNameLst>
                                      </p:cBhvr>
                                      <p:to>
                                        <p:strVal val="visible"/>
                                      </p:to>
                                    </p:set>
                                    <p:animEffect transition="in" filter="fade">
                                      <p:cBhvr>
                                        <p:cTn id="16" dur="500"/>
                                        <p:tgtEl>
                                          <p:spTgt spid="3">
                                            <p:txEl>
                                              <p:pRg st="9" end="9"/>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animEffect transition="in" filter="fade">
                                      <p:cBhvr>
                                        <p:cTn id="1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DAB47-37B1-D9DD-5777-84F986241C9B}"/>
              </a:ext>
            </a:extLst>
          </p:cNvPr>
          <p:cNvSpPr>
            <a:spLocks noGrp="1"/>
          </p:cNvSpPr>
          <p:nvPr>
            <p:ph type="title"/>
          </p:nvPr>
        </p:nvSpPr>
        <p:spPr>
          <a:xfrm>
            <a:off x="1902938" y="103063"/>
            <a:ext cx="10198575" cy="966702"/>
          </a:xfrm>
        </p:spPr>
        <p:txBody>
          <a:bodyPr>
            <a:normAutofit fontScale="90000"/>
          </a:bodyPr>
          <a:lstStyle/>
          <a:p>
            <a:r>
              <a:rPr lang="en-US" dirty="0"/>
              <a:t>Remove Omniscient Sensing: Mostly Implemented</a:t>
            </a:r>
          </a:p>
        </p:txBody>
      </p:sp>
      <p:sp>
        <p:nvSpPr>
          <p:cNvPr id="3" name="Content Placeholder 2">
            <a:extLst>
              <a:ext uri="{FF2B5EF4-FFF2-40B4-BE49-F238E27FC236}">
                <a16:creationId xmlns:a16="http://schemas.microsoft.com/office/drawing/2014/main" id="{4E964524-52DD-0E6E-DB38-B9E145728A90}"/>
              </a:ext>
            </a:extLst>
          </p:cNvPr>
          <p:cNvSpPr>
            <a:spLocks noGrp="1"/>
          </p:cNvSpPr>
          <p:nvPr>
            <p:ph idx="1"/>
          </p:nvPr>
        </p:nvSpPr>
        <p:spPr/>
        <p:txBody>
          <a:bodyPr>
            <a:normAutofit/>
          </a:bodyPr>
          <a:lstStyle/>
          <a:p>
            <a:r>
              <a:rPr lang="en-US" dirty="0"/>
              <a:t>Limit sensing to a viewing frustum </a:t>
            </a:r>
          </a:p>
          <a:p>
            <a:r>
              <a:rPr lang="en-US" dirty="0"/>
              <a:t>Scan area and explore</a:t>
            </a:r>
          </a:p>
          <a:p>
            <a:pPr lvl="1"/>
            <a:r>
              <a:rPr lang="en-US" dirty="0"/>
              <a:t>Explore containers and remember contents </a:t>
            </a:r>
          </a:p>
          <a:p>
            <a:r>
              <a:rPr lang="en-US" dirty="0"/>
              <a:t>Store object information in semantic memory </a:t>
            </a:r>
          </a:p>
          <a:p>
            <a:pPr lvl="1"/>
            <a:r>
              <a:rPr lang="en-US" dirty="0"/>
              <a:t>Recall when re-entering room</a:t>
            </a:r>
          </a:p>
          <a:p>
            <a:r>
              <a:rPr lang="en-US" dirty="0"/>
              <a:t>Learn affordances through experimentation</a:t>
            </a:r>
          </a:p>
          <a:p>
            <a:pPr lvl="1"/>
            <a:r>
              <a:rPr lang="en-US" dirty="0"/>
              <a:t>Openable, grabbable, fillable, cleanable </a:t>
            </a:r>
          </a:p>
          <a:p>
            <a:pPr lvl="1"/>
            <a:r>
              <a:rPr lang="en-US" i="1" dirty="0"/>
              <a:t>Not breaking, slicing, or cooking!</a:t>
            </a:r>
          </a:p>
          <a:p>
            <a:pPr lvl="1"/>
            <a:r>
              <a:rPr lang="en-US" dirty="0"/>
              <a:t>Associate with object category and store in semantic memory</a:t>
            </a:r>
          </a:p>
          <a:p>
            <a:pPr lvl="1"/>
            <a:endParaRPr lang="en-US" dirty="0"/>
          </a:p>
        </p:txBody>
      </p:sp>
      <p:sp>
        <p:nvSpPr>
          <p:cNvPr id="4" name="Slide Number Placeholder 3">
            <a:extLst>
              <a:ext uri="{FF2B5EF4-FFF2-40B4-BE49-F238E27FC236}">
                <a16:creationId xmlns:a16="http://schemas.microsoft.com/office/drawing/2014/main" id="{5E47BDD2-6B52-8C90-9B65-B46B5E1DF811}"/>
              </a:ext>
            </a:extLst>
          </p:cNvPr>
          <p:cNvSpPr>
            <a:spLocks noGrp="1"/>
          </p:cNvSpPr>
          <p:nvPr>
            <p:ph type="sldNum" sz="quarter" idx="12"/>
          </p:nvPr>
        </p:nvSpPr>
        <p:spPr/>
        <p:txBody>
          <a:bodyPr/>
          <a:lstStyle/>
          <a:p>
            <a:fld id="{B65E7EDF-9339-DF44-A240-6BDBFF05048D}" type="slidenum">
              <a:rPr lang="en-US" smtClean="0"/>
              <a:pPr/>
              <a:t>20</a:t>
            </a:fld>
            <a:endParaRPr lang="en-US" dirty="0"/>
          </a:p>
        </p:txBody>
      </p:sp>
      <p:pic>
        <p:nvPicPr>
          <p:cNvPr id="1026" name="Picture 2" descr="Ask a Game Dev — I'm working on a ...">
            <a:extLst>
              <a:ext uri="{FF2B5EF4-FFF2-40B4-BE49-F238E27FC236}">
                <a16:creationId xmlns:a16="http://schemas.microsoft.com/office/drawing/2014/main" id="{6639A1AC-A781-7522-B514-52D33D2226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9615" y="1198245"/>
            <a:ext cx="2762250" cy="1657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115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45953A-84B0-C777-2609-6DCAE9BF352D}"/>
              </a:ext>
            </a:extLst>
          </p:cNvPr>
          <p:cNvSpPr>
            <a:spLocks noGrp="1"/>
          </p:cNvSpPr>
          <p:nvPr>
            <p:ph sz="half" idx="1"/>
          </p:nvPr>
        </p:nvSpPr>
        <p:spPr/>
        <p:txBody>
          <a:bodyPr>
            <a:normAutofit/>
          </a:bodyPr>
          <a:lstStyle/>
          <a:p>
            <a:r>
              <a:rPr lang="en-US" dirty="0"/>
              <a:t>Defines agent conventions</a:t>
            </a:r>
          </a:p>
          <a:p>
            <a:r>
              <a:rPr lang="en-US" dirty="0"/>
              <a:t>General and efficient problem solving, search, and execution </a:t>
            </a:r>
          </a:p>
          <a:p>
            <a:r>
              <a:rPr lang="en-US" dirty="0"/>
              <a:t>Integrates MEA and iterative deepening and chunking</a:t>
            </a:r>
          </a:p>
          <a:p>
            <a:r>
              <a:rPr lang="en-US" dirty="0"/>
              <a:t>Initial integration with language</a:t>
            </a:r>
          </a:p>
          <a:p>
            <a:endParaRPr lang="en-US" dirty="0"/>
          </a:p>
          <a:p>
            <a:endParaRPr lang="en-US" dirty="0"/>
          </a:p>
        </p:txBody>
      </p:sp>
      <p:sp>
        <p:nvSpPr>
          <p:cNvPr id="6" name="Content Placeholder 5">
            <a:extLst>
              <a:ext uri="{FF2B5EF4-FFF2-40B4-BE49-F238E27FC236}">
                <a16:creationId xmlns:a16="http://schemas.microsoft.com/office/drawing/2014/main" id="{C03492C4-465E-17B8-FC19-83B9DDFF9CB6}"/>
              </a:ext>
            </a:extLst>
          </p:cNvPr>
          <p:cNvSpPr>
            <a:spLocks noGrp="1"/>
          </p:cNvSpPr>
          <p:nvPr>
            <p:ph sz="half" idx="2"/>
          </p:nvPr>
        </p:nvSpPr>
        <p:spPr>
          <a:xfrm>
            <a:off x="6172200" y="1825625"/>
            <a:ext cx="6019800" cy="4351338"/>
          </a:xfrm>
        </p:spPr>
        <p:txBody>
          <a:bodyPr>
            <a:normAutofit/>
          </a:bodyPr>
          <a:lstStyle/>
          <a:p>
            <a:r>
              <a:rPr lang="en-US" dirty="0"/>
              <a:t>Still many rough edges</a:t>
            </a:r>
          </a:p>
          <a:p>
            <a:pPr lvl="1"/>
            <a:r>
              <a:rPr lang="en-US" dirty="0"/>
              <a:t>Some overly specific search control</a:t>
            </a:r>
          </a:p>
          <a:p>
            <a:pPr lvl="1"/>
            <a:r>
              <a:rPr lang="en-US" dirty="0"/>
              <a:t>Some chunking issues</a:t>
            </a:r>
          </a:p>
          <a:p>
            <a:pPr lvl="1"/>
            <a:r>
              <a:rPr lang="en-US" dirty="0"/>
              <a:t>Some grounding issues</a:t>
            </a:r>
          </a:p>
          <a:p>
            <a:r>
              <a:rPr lang="en-US" dirty="0"/>
              <a:t>Need to exploit episodic memory </a:t>
            </a:r>
          </a:p>
          <a:p>
            <a:r>
              <a:rPr lang="en-US" dirty="0"/>
              <a:t>Need to create a domain-independent version of the code: new default</a:t>
            </a:r>
          </a:p>
          <a:p>
            <a:pPr lvl="1"/>
            <a:r>
              <a:rPr lang="en-US" dirty="0"/>
              <a:t>Have applied to Blocks World</a:t>
            </a:r>
          </a:p>
          <a:p>
            <a:r>
              <a:rPr lang="en-US" dirty="0"/>
              <a:t>Issues with intertwined MEA subgoals</a:t>
            </a:r>
          </a:p>
          <a:p>
            <a:pPr lvl="1"/>
            <a:endParaRPr lang="en-US" dirty="0"/>
          </a:p>
          <a:p>
            <a:pPr lvl="1"/>
            <a:endParaRPr lang="en-US" dirty="0"/>
          </a:p>
          <a:p>
            <a:pPr lvl="1"/>
            <a:endParaRPr lang="en-US" dirty="0"/>
          </a:p>
        </p:txBody>
      </p:sp>
      <p:sp>
        <p:nvSpPr>
          <p:cNvPr id="5" name="Slide Number Placeholder 4">
            <a:extLst>
              <a:ext uri="{FF2B5EF4-FFF2-40B4-BE49-F238E27FC236}">
                <a16:creationId xmlns:a16="http://schemas.microsoft.com/office/drawing/2014/main" id="{EA7CB6DE-86D8-962C-F2F5-BC36407EFFB8}"/>
              </a:ext>
            </a:extLst>
          </p:cNvPr>
          <p:cNvSpPr>
            <a:spLocks noGrp="1"/>
          </p:cNvSpPr>
          <p:nvPr>
            <p:ph type="sldNum" sz="quarter" idx="12"/>
          </p:nvPr>
        </p:nvSpPr>
        <p:spPr/>
        <p:txBody>
          <a:bodyPr/>
          <a:lstStyle/>
          <a:p>
            <a:fld id="{B65E7EDF-9339-DF44-A240-6BDBFF05048D}" type="slidenum">
              <a:rPr lang="en-US" smtClean="0"/>
              <a:pPr/>
              <a:t>21</a:t>
            </a:fld>
            <a:endParaRPr lang="en-US" dirty="0"/>
          </a:p>
        </p:txBody>
      </p:sp>
      <p:pic>
        <p:nvPicPr>
          <p:cNvPr id="1026" name="Picture 2" descr="The Largest Gold Nugget Ever Found &amp; Other Top Finds - OWNx">
            <a:extLst>
              <a:ext uri="{FF2B5EF4-FFF2-40B4-BE49-F238E27FC236}">
                <a16:creationId xmlns:a16="http://schemas.microsoft.com/office/drawing/2014/main" id="{4A1DFC5D-C11C-7494-E8FA-6E06FF7DAC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8852" y="193674"/>
            <a:ext cx="2685986" cy="14129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umps of Coal for Christmas | HouseFuel">
            <a:extLst>
              <a:ext uri="{FF2B5EF4-FFF2-40B4-BE49-F238E27FC236}">
                <a16:creationId xmlns:a16="http://schemas.microsoft.com/office/drawing/2014/main" id="{45221662-2C8B-D95E-5942-666ACCDFD8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0955" y="184067"/>
            <a:ext cx="2546049" cy="1432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42171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B0070A6-129C-CE31-2573-D3DF4FA0A083}"/>
              </a:ext>
            </a:extLst>
          </p:cNvPr>
          <p:cNvSpPr>
            <a:spLocks noGrp="1"/>
          </p:cNvSpPr>
          <p:nvPr>
            <p:ph type="sldNum" sz="quarter" idx="12"/>
          </p:nvPr>
        </p:nvSpPr>
        <p:spPr/>
        <p:txBody>
          <a:bodyPr/>
          <a:lstStyle/>
          <a:p>
            <a:fld id="{B65E7EDF-9339-DF44-A240-6BDBFF05048D}" type="slidenum">
              <a:rPr lang="en-US" smtClean="0"/>
              <a:pPr/>
              <a:t>22</a:t>
            </a:fld>
            <a:endParaRPr lang="en-US" dirty="0"/>
          </a:p>
        </p:txBody>
      </p:sp>
      <p:pic>
        <p:nvPicPr>
          <p:cNvPr id="6" name="make-breakfast-debugger">
            <a:hlinkClick r:id="" action="ppaction://media"/>
            <a:extLst>
              <a:ext uri="{FF2B5EF4-FFF2-40B4-BE49-F238E27FC236}">
                <a16:creationId xmlns:a16="http://schemas.microsoft.com/office/drawing/2014/main" id="{E15B5AF2-E6A7-5CD8-AAB7-7C0A35D627C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2938" y="103063"/>
            <a:ext cx="9071462" cy="6741386"/>
          </a:xfrm>
          <a:prstGeom prst="rect">
            <a:avLst/>
          </a:prstGeom>
        </p:spPr>
      </p:pic>
      <p:sp>
        <p:nvSpPr>
          <p:cNvPr id="5" name="TextBox 4">
            <a:extLst>
              <a:ext uri="{FF2B5EF4-FFF2-40B4-BE49-F238E27FC236}">
                <a16:creationId xmlns:a16="http://schemas.microsoft.com/office/drawing/2014/main" id="{AAC0FE29-1672-DB89-D303-B654905ECD95}"/>
              </a:ext>
            </a:extLst>
          </p:cNvPr>
          <p:cNvSpPr txBox="1"/>
          <p:nvPr/>
        </p:nvSpPr>
        <p:spPr>
          <a:xfrm>
            <a:off x="2244969" y="6380294"/>
            <a:ext cx="7702062" cy="461665"/>
          </a:xfrm>
          <a:prstGeom prst="rect">
            <a:avLst/>
          </a:prstGeom>
          <a:noFill/>
        </p:spPr>
        <p:txBody>
          <a:bodyPr wrap="square" rtlCol="0">
            <a:spAutoFit/>
          </a:bodyPr>
          <a:lstStyle/>
          <a:p>
            <a:pPr algn="ctr"/>
            <a:r>
              <a:rPr lang="en-US" sz="2400" dirty="0">
                <a:effectLst>
                  <a:outerShdw blurRad="50800" dist="38100" dir="2700000" algn="tl" rotWithShape="0">
                    <a:prstClr val="black">
                      <a:alpha val="40000"/>
                    </a:prstClr>
                  </a:outerShdw>
                </a:effectLst>
              </a:rPr>
              <a:t>Real time with Soar Debugger (to slow it down a bit).</a:t>
            </a:r>
          </a:p>
        </p:txBody>
      </p:sp>
    </p:spTree>
    <p:extLst>
      <p:ext uri="{BB962C8B-B14F-4D97-AF65-F5344CB8AC3E}">
        <p14:creationId xmlns:p14="http://schemas.microsoft.com/office/powerpoint/2010/main" val="94987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34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74A8C-A323-1CCB-C7AB-6C36BB7596FB}"/>
              </a:ext>
            </a:extLst>
          </p:cNvPr>
          <p:cNvSpPr>
            <a:spLocks noGrp="1"/>
          </p:cNvSpPr>
          <p:nvPr>
            <p:ph type="title"/>
          </p:nvPr>
        </p:nvSpPr>
        <p:spPr/>
        <p:txBody>
          <a:bodyPr>
            <a:normAutofit fontScale="90000"/>
          </a:bodyPr>
          <a:lstStyle/>
          <a:p>
            <a:r>
              <a:rPr lang="en-US" dirty="0"/>
              <a:t>Goal Specification Flexibility: Dynamic Grounding</a:t>
            </a:r>
          </a:p>
        </p:txBody>
      </p:sp>
      <p:sp>
        <p:nvSpPr>
          <p:cNvPr id="3" name="Content Placeholder 2">
            <a:extLst>
              <a:ext uri="{FF2B5EF4-FFF2-40B4-BE49-F238E27FC236}">
                <a16:creationId xmlns:a16="http://schemas.microsoft.com/office/drawing/2014/main" id="{D17808A4-82FD-74E1-4878-5658775EA7B9}"/>
              </a:ext>
            </a:extLst>
          </p:cNvPr>
          <p:cNvSpPr>
            <a:spLocks noGrp="1"/>
          </p:cNvSpPr>
          <p:nvPr>
            <p:ph idx="1"/>
          </p:nvPr>
        </p:nvSpPr>
        <p:spPr>
          <a:xfrm>
            <a:off x="850556" y="1015139"/>
            <a:ext cx="11107528" cy="5584135"/>
          </a:xfrm>
        </p:spPr>
        <p:txBody>
          <a:bodyPr>
            <a:normAutofit fontScale="55000" lnSpcReduction="20000"/>
          </a:bodyPr>
          <a:lstStyle/>
          <a:p>
            <a:r>
              <a:rPr lang="en-US" dirty="0"/>
              <a:t>Initially assume goal specification was grounded to a specific object in the world.</a:t>
            </a:r>
          </a:p>
          <a:p>
            <a:pPr lvl="1"/>
            <a:r>
              <a:rPr lang="en-US" dirty="0"/>
              <a:t>Unique object-handle for every object and in included in goal</a:t>
            </a:r>
          </a:p>
          <a:p>
            <a:pPr lvl="1"/>
            <a:r>
              <a:rPr lang="en-US" sz="2400" b="1" dirty="0">
                <a:solidFill>
                  <a:srgbClr val="000000"/>
                </a:solidFill>
                <a:effectLst/>
                <a:latin typeface="Courier New" panose="02070309020205020404" pitchFamily="49" charset="0"/>
              </a:rPr>
              <a:t>(in Potato50 Fridge30) (Fridg36 closed)</a:t>
            </a:r>
          </a:p>
          <a:p>
            <a:r>
              <a:rPr lang="en-US" dirty="0">
                <a:solidFill>
                  <a:srgbClr val="002060"/>
                </a:solidFill>
                <a:effectLst/>
              </a:rPr>
              <a:t>Distinguish two different specifications</a:t>
            </a:r>
          </a:p>
          <a:p>
            <a:pPr lvl="1"/>
            <a:r>
              <a:rPr lang="en-US" dirty="0">
                <a:solidFill>
                  <a:srgbClr val="002060"/>
                </a:solidFill>
                <a:effectLst/>
              </a:rPr>
              <a:t>Desired object properties/relations </a:t>
            </a:r>
            <a:r>
              <a:rPr lang="en-US" i="1" dirty="0">
                <a:solidFill>
                  <a:srgbClr val="002060"/>
                </a:solidFill>
                <a:effectLst/>
              </a:rPr>
              <a:t>to be achieved</a:t>
            </a:r>
            <a:r>
              <a:rPr lang="en-US" dirty="0">
                <a:solidFill>
                  <a:srgbClr val="002060"/>
                </a:solidFill>
                <a:effectLst/>
              </a:rPr>
              <a:t>:</a:t>
            </a:r>
          </a:p>
          <a:p>
            <a:pPr lvl="2"/>
            <a:r>
              <a:rPr lang="en-US" b="1" dirty="0">
                <a:solidFill>
                  <a:srgbClr val="002060"/>
                </a:solidFill>
                <a:latin typeface="Courier New" panose="02070309020205020404" pitchFamily="49" charset="0"/>
              </a:rPr>
              <a:t>The potato should be in the fridge. </a:t>
            </a:r>
            <a:endParaRPr lang="en-US" b="1" dirty="0">
              <a:solidFill>
                <a:srgbClr val="000000"/>
              </a:solidFill>
              <a:effectLst/>
              <a:latin typeface="Courier New" panose="02070309020205020404" pitchFamily="49" charset="0"/>
            </a:endParaRPr>
          </a:p>
          <a:p>
            <a:pPr lvl="1"/>
            <a:r>
              <a:rPr lang="en-US" dirty="0">
                <a:solidFill>
                  <a:srgbClr val="002060"/>
                </a:solidFill>
                <a:effectLst/>
              </a:rPr>
              <a:t>Properties/relations that determine the desired object in the original situation. </a:t>
            </a:r>
          </a:p>
          <a:p>
            <a:pPr lvl="2"/>
            <a:r>
              <a:rPr lang="en-US" b="1" dirty="0">
                <a:solidFill>
                  <a:srgbClr val="002060"/>
                </a:solidFill>
                <a:latin typeface="Courier New" panose="02070309020205020404" pitchFamily="49" charset="0"/>
                <a:cs typeface="Courier New" panose="02070309020205020404" pitchFamily="49" charset="0"/>
              </a:rPr>
              <a:t>Get </a:t>
            </a:r>
            <a:r>
              <a:rPr lang="en-US" b="1" i="1" dirty="0">
                <a:solidFill>
                  <a:srgbClr val="002060"/>
                </a:solidFill>
                <a:latin typeface="Courier New" panose="02070309020205020404" pitchFamily="49" charset="0"/>
                <a:cs typeface="Courier New" panose="02070309020205020404" pitchFamily="49" charset="0"/>
              </a:rPr>
              <a:t>the apple</a:t>
            </a:r>
            <a:r>
              <a:rPr lang="en-US" b="1" dirty="0">
                <a:solidFill>
                  <a:srgbClr val="002060"/>
                </a:solidFill>
                <a:latin typeface="Courier New" panose="02070309020205020404" pitchFamily="49" charset="0"/>
                <a:cs typeface="Courier New" panose="02070309020205020404" pitchFamily="49" charset="0"/>
              </a:rPr>
              <a:t> that is in the fridge</a:t>
            </a:r>
            <a:r>
              <a:rPr lang="en-US" dirty="0">
                <a:solidFill>
                  <a:srgbClr val="002060"/>
                </a:solidFill>
                <a:latin typeface="Courier New" panose="02070309020205020404" pitchFamily="49" charset="0"/>
                <a:cs typeface="Courier New" panose="02070309020205020404" pitchFamily="49" charset="0"/>
              </a:rPr>
              <a:t>. </a:t>
            </a:r>
            <a:r>
              <a:rPr lang="en-US" dirty="0">
                <a:solidFill>
                  <a:srgbClr val="002060"/>
                </a:solidFill>
                <a:cs typeface="Courier New" panose="02070309020205020404" pitchFamily="49" charset="0"/>
              </a:rPr>
              <a:t>- That apple might never have been seen. </a:t>
            </a:r>
          </a:p>
          <a:p>
            <a:r>
              <a:rPr lang="en-US" dirty="0">
                <a:solidFill>
                  <a:srgbClr val="002060"/>
                </a:solidFill>
              </a:rPr>
              <a:t>Tie together descriptions with an invented object-handle and label object description as </a:t>
            </a:r>
            <a:r>
              <a:rPr lang="en-US" i="1" dirty="0">
                <a:solidFill>
                  <a:srgbClr val="002060"/>
                </a:solidFill>
              </a:rPr>
              <a:t>ungrounded</a:t>
            </a:r>
          </a:p>
          <a:p>
            <a:endParaRPr lang="en-US" dirty="0">
              <a:solidFill>
                <a:srgbClr val="002060"/>
              </a:solidFill>
            </a:endParaRPr>
          </a:p>
          <a:p>
            <a:pPr lvl="2"/>
            <a:endParaRPr lang="en-US" dirty="0">
              <a:solidFill>
                <a:srgbClr val="002060"/>
              </a:solidFill>
              <a:effectLst/>
            </a:endParaRPr>
          </a:p>
          <a:p>
            <a:pPr lvl="2"/>
            <a:endParaRPr lang="en-US" dirty="0">
              <a:solidFill>
                <a:srgbClr val="002060"/>
              </a:solidFill>
              <a:effectLst/>
            </a:endParaRPr>
          </a:p>
          <a:p>
            <a:r>
              <a:rPr lang="en-US" dirty="0">
                <a:solidFill>
                  <a:srgbClr val="002060"/>
                </a:solidFill>
              </a:rPr>
              <a:t>Assume ultimately have to ground a specification of an object to a specific object. </a:t>
            </a:r>
          </a:p>
          <a:p>
            <a:r>
              <a:rPr lang="en-US" dirty="0">
                <a:solidFill>
                  <a:srgbClr val="002060"/>
                </a:solidFill>
              </a:rPr>
              <a:t>Distinction between properties of the desired object (cooked, etc.) and properties of the object as it exists in the world (location, …). </a:t>
            </a:r>
          </a:p>
          <a:p>
            <a:r>
              <a:rPr lang="en-US" dirty="0">
                <a:solidFill>
                  <a:srgbClr val="002060"/>
                </a:solidFill>
              </a:rPr>
              <a:t>Specify properties, not an id of desired.</a:t>
            </a:r>
          </a:p>
          <a:p>
            <a:pPr lvl="1"/>
            <a:r>
              <a:rPr lang="en-US" dirty="0"/>
              <a:t>Category, …</a:t>
            </a:r>
          </a:p>
          <a:p>
            <a:pPr lvl="1"/>
            <a:r>
              <a:rPr lang="en-US" i="1" dirty="0"/>
              <a:t>Get the egg that is in the refrigerator: get-egg-in-fridge</a:t>
            </a:r>
          </a:p>
          <a:p>
            <a:r>
              <a:rPr lang="en-US" dirty="0"/>
              <a:t>Handle objects that are destroyed and change id</a:t>
            </a:r>
          </a:p>
          <a:p>
            <a:pPr lvl="1"/>
            <a:r>
              <a:rPr lang="en-US" dirty="0"/>
              <a:t>Slicing, breaking </a:t>
            </a:r>
          </a:p>
          <a:p>
            <a:pPr lvl="1"/>
            <a:r>
              <a:rPr lang="en-US" dirty="0"/>
              <a:t>What object it will have been derived from</a:t>
            </a:r>
          </a:p>
          <a:p>
            <a:r>
              <a:rPr lang="en-US" dirty="0"/>
              <a:t>Internal desired object specification</a:t>
            </a:r>
          </a:p>
          <a:p>
            <a:pPr lvl="1"/>
            <a:r>
              <a:rPr lang="en-US" dirty="0"/>
              <a:t>Need to find a place to put down an object</a:t>
            </a:r>
          </a:p>
          <a:p>
            <a:pPr lvl="1"/>
            <a:r>
              <a:rPr lang="en-US" dirty="0"/>
              <a:t>Need to find an object with certain properties</a:t>
            </a:r>
          </a:p>
          <a:p>
            <a:pPr lvl="1"/>
            <a:endParaRPr lang="en-US" dirty="0"/>
          </a:p>
        </p:txBody>
      </p:sp>
      <p:sp>
        <p:nvSpPr>
          <p:cNvPr id="4" name="Slide Number Placeholder 3">
            <a:extLst>
              <a:ext uri="{FF2B5EF4-FFF2-40B4-BE49-F238E27FC236}">
                <a16:creationId xmlns:a16="http://schemas.microsoft.com/office/drawing/2014/main" id="{A2E36E68-C082-CBC8-BAB8-200C84CD798E}"/>
              </a:ext>
            </a:extLst>
          </p:cNvPr>
          <p:cNvSpPr>
            <a:spLocks noGrp="1"/>
          </p:cNvSpPr>
          <p:nvPr>
            <p:ph type="sldNum" sz="quarter" idx="12"/>
          </p:nvPr>
        </p:nvSpPr>
        <p:spPr/>
        <p:txBody>
          <a:bodyPr/>
          <a:lstStyle/>
          <a:p>
            <a:fld id="{B65E7EDF-9339-DF44-A240-6BDBFF05048D}" type="slidenum">
              <a:rPr lang="en-US" smtClean="0"/>
              <a:pPr/>
              <a:t>23</a:t>
            </a:fld>
            <a:endParaRPr lang="en-US" dirty="0"/>
          </a:p>
        </p:txBody>
      </p:sp>
    </p:spTree>
    <p:extLst>
      <p:ext uri="{BB962C8B-B14F-4D97-AF65-F5344CB8AC3E}">
        <p14:creationId xmlns:p14="http://schemas.microsoft.com/office/powerpoint/2010/main" val="14546273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4942-39A1-1AEA-36C4-FC53DE923E2F}"/>
              </a:ext>
            </a:extLst>
          </p:cNvPr>
          <p:cNvSpPr>
            <a:spLocks noGrp="1"/>
          </p:cNvSpPr>
          <p:nvPr>
            <p:ph type="title"/>
          </p:nvPr>
        </p:nvSpPr>
        <p:spPr/>
        <p:txBody>
          <a:bodyPr/>
          <a:lstStyle/>
          <a:p>
            <a:r>
              <a:rPr lang="en-US" dirty="0"/>
              <a:t>Agent Development: ~820 rules</a:t>
            </a:r>
          </a:p>
        </p:txBody>
      </p:sp>
      <p:sp>
        <p:nvSpPr>
          <p:cNvPr id="3" name="Content Placeholder 2">
            <a:extLst>
              <a:ext uri="{FF2B5EF4-FFF2-40B4-BE49-F238E27FC236}">
                <a16:creationId xmlns:a16="http://schemas.microsoft.com/office/drawing/2014/main" id="{11C81B35-9B0A-A189-0D1A-BA5EB328FD66}"/>
              </a:ext>
            </a:extLst>
          </p:cNvPr>
          <p:cNvSpPr>
            <a:spLocks noGrp="1"/>
          </p:cNvSpPr>
          <p:nvPr>
            <p:ph idx="1"/>
          </p:nvPr>
        </p:nvSpPr>
        <p:spPr>
          <a:xfrm>
            <a:off x="850556" y="1069765"/>
            <a:ext cx="11107528" cy="5231218"/>
          </a:xfrm>
        </p:spPr>
        <p:txBody>
          <a:bodyPr>
            <a:normAutofit fontScale="85000" lnSpcReduction="10000"/>
          </a:bodyPr>
          <a:lstStyle/>
          <a:p>
            <a:r>
              <a:rPr lang="en-US" dirty="0"/>
              <a:t>Initially assume lots of knowledge: omniscient sensing, object affordances, actions</a:t>
            </a:r>
          </a:p>
          <a:p>
            <a:r>
              <a:rPr lang="en-US" dirty="0"/>
              <a:t>Agent decision making and planning</a:t>
            </a:r>
          </a:p>
          <a:p>
            <a:pPr lvl="1"/>
            <a:r>
              <a:rPr lang="en-US" dirty="0"/>
              <a:t>Means-ends analysis</a:t>
            </a:r>
          </a:p>
          <a:p>
            <a:pPr lvl="2"/>
            <a:r>
              <a:rPr lang="en-US" dirty="0"/>
              <a:t>Select operator that achieves a desired</a:t>
            </a:r>
          </a:p>
          <a:p>
            <a:pPr lvl="2"/>
            <a:r>
              <a:rPr lang="en-US" dirty="0"/>
              <a:t>Unachieved preconditions become new desired</a:t>
            </a:r>
          </a:p>
          <a:p>
            <a:pPr lvl="2"/>
            <a:r>
              <a:rPr lang="en-US" i="1" dirty="0"/>
              <a:t>Not just task operators (knowledge operators)</a:t>
            </a:r>
          </a:p>
          <a:p>
            <a:pPr lvl="1"/>
            <a:r>
              <a:rPr lang="en-US" dirty="0"/>
              <a:t>Control knowledge</a:t>
            </a:r>
          </a:p>
          <a:p>
            <a:pPr lvl="2"/>
            <a:r>
              <a:rPr lang="en-US" dirty="0"/>
              <a:t>Difference priority (in = on &gt; open = closed = accessible &gt; holding &gt; reachable &gt; activated)</a:t>
            </a:r>
          </a:p>
          <a:p>
            <a:pPr lvl="2"/>
            <a:r>
              <a:rPr lang="en-US" dirty="0"/>
              <a:t>Precondition preference: Get X: holding none &gt; accessible X &gt; reachable X</a:t>
            </a:r>
          </a:p>
          <a:p>
            <a:pPr lvl="1"/>
            <a:r>
              <a:rPr lang="en-US" dirty="0"/>
              <a:t>Iterative deepening look-ahead search:</a:t>
            </a:r>
          </a:p>
          <a:p>
            <a:pPr lvl="2"/>
            <a:r>
              <a:rPr lang="en-US" dirty="0"/>
              <a:t>Shortest execution time</a:t>
            </a:r>
          </a:p>
          <a:p>
            <a:pPr lvl="2"/>
            <a:r>
              <a:rPr lang="en-US" dirty="0"/>
              <a:t>Intermixes actions with different durations</a:t>
            </a:r>
          </a:p>
          <a:p>
            <a:pPr lvl="1"/>
            <a:r>
              <a:rPr lang="en-US" dirty="0"/>
              <a:t>Chunking </a:t>
            </a:r>
          </a:p>
          <a:p>
            <a:pPr lvl="2"/>
            <a:r>
              <a:rPr lang="en-US" dirty="0"/>
              <a:t>Learns selection knowledge </a:t>
            </a:r>
          </a:p>
          <a:p>
            <a:pPr lvl="2"/>
            <a:r>
              <a:rPr lang="en-US" dirty="0"/>
              <a:t>Learns direct execution (some issues)</a:t>
            </a:r>
          </a:p>
          <a:p>
            <a:pPr lvl="2"/>
            <a:r>
              <a:rPr lang="en-US" dirty="0"/>
              <a:t>No extensive cumulative chunking experiments</a:t>
            </a:r>
          </a:p>
          <a:p>
            <a:r>
              <a:rPr lang="en-US" dirty="0">
                <a:solidFill>
                  <a:srgbClr val="C00000"/>
                </a:solidFill>
              </a:rPr>
              <a:t>No reinforcement learning or episodic memory use cases yet</a:t>
            </a:r>
            <a:endParaRPr lang="en-US" dirty="0"/>
          </a:p>
        </p:txBody>
      </p:sp>
      <p:sp>
        <p:nvSpPr>
          <p:cNvPr id="4" name="Slide Number Placeholder 3">
            <a:extLst>
              <a:ext uri="{FF2B5EF4-FFF2-40B4-BE49-F238E27FC236}">
                <a16:creationId xmlns:a16="http://schemas.microsoft.com/office/drawing/2014/main" id="{EB1B4728-AB85-58CF-D44D-AF7DFE0757FE}"/>
              </a:ext>
            </a:extLst>
          </p:cNvPr>
          <p:cNvSpPr>
            <a:spLocks noGrp="1"/>
          </p:cNvSpPr>
          <p:nvPr>
            <p:ph type="sldNum" sz="quarter" idx="12"/>
          </p:nvPr>
        </p:nvSpPr>
        <p:spPr/>
        <p:txBody>
          <a:bodyPr/>
          <a:lstStyle/>
          <a:p>
            <a:fld id="{B65E7EDF-9339-DF44-A240-6BDBFF05048D}" type="slidenum">
              <a:rPr lang="en-US" smtClean="0"/>
              <a:pPr/>
              <a:t>24</a:t>
            </a:fld>
            <a:endParaRPr lang="en-US" dirty="0"/>
          </a:p>
        </p:txBody>
      </p:sp>
    </p:spTree>
    <p:extLst>
      <p:ext uri="{BB962C8B-B14F-4D97-AF65-F5344CB8AC3E}">
        <p14:creationId xmlns:p14="http://schemas.microsoft.com/office/powerpoint/2010/main" val="1833194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animEffect transition="in" filter="fade">
                                      <p:cBhvr>
                                        <p:cTn id="45" dur="500"/>
                                        <p:tgtEl>
                                          <p:spTgt spid="3">
                                            <p:txEl>
                                              <p:pRg st="12" end="12"/>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13" end="13"/>
                                            </p:txEl>
                                          </p:spTgt>
                                        </p:tgtEl>
                                        <p:attrNameLst>
                                          <p:attrName>style.visibility</p:attrName>
                                        </p:attrNameLst>
                                      </p:cBhvr>
                                      <p:to>
                                        <p:strVal val="visible"/>
                                      </p:to>
                                    </p:set>
                                    <p:animEffect transition="in" filter="fade">
                                      <p:cBhvr>
                                        <p:cTn id="48" dur="500"/>
                                        <p:tgtEl>
                                          <p:spTgt spid="3">
                                            <p:txEl>
                                              <p:pRg st="13" end="13"/>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txEl>
                                              <p:pRg st="14" end="14"/>
                                            </p:txEl>
                                          </p:spTgt>
                                        </p:tgtEl>
                                        <p:attrNameLst>
                                          <p:attrName>style.visibility</p:attrName>
                                        </p:attrNameLst>
                                      </p:cBhvr>
                                      <p:to>
                                        <p:strVal val="visible"/>
                                      </p:to>
                                    </p:set>
                                    <p:animEffect transition="in" filter="fade">
                                      <p:cBhvr>
                                        <p:cTn id="51" dur="500"/>
                                        <p:tgtEl>
                                          <p:spTgt spid="3">
                                            <p:txEl>
                                              <p:pRg st="14" end="14"/>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
                                            <p:txEl>
                                              <p:pRg st="15" end="15"/>
                                            </p:txEl>
                                          </p:spTgt>
                                        </p:tgtEl>
                                        <p:attrNameLst>
                                          <p:attrName>style.visibility</p:attrName>
                                        </p:attrNameLst>
                                      </p:cBhvr>
                                      <p:to>
                                        <p:strVal val="visible"/>
                                      </p:to>
                                    </p:set>
                                    <p:animEffect transition="in" filter="fade">
                                      <p:cBhvr>
                                        <p:cTn id="54" dur="500"/>
                                        <p:tgtEl>
                                          <p:spTgt spid="3">
                                            <p:txEl>
                                              <p:pRg st="15" end="15"/>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
                                            <p:txEl>
                                              <p:pRg st="16" end="16"/>
                                            </p:txEl>
                                          </p:spTgt>
                                        </p:tgtEl>
                                        <p:attrNameLst>
                                          <p:attrName>style.visibility</p:attrName>
                                        </p:attrNameLst>
                                      </p:cBhvr>
                                      <p:to>
                                        <p:strVal val="visible"/>
                                      </p:to>
                                    </p:set>
                                    <p:animEffect transition="in" filter="fade">
                                      <p:cBhvr>
                                        <p:cTn id="59" dur="500"/>
                                        <p:tgtEl>
                                          <p:spTgt spid="3">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83A32-3AC2-4B59-2AC9-2F0FF84962D9}"/>
              </a:ext>
            </a:extLst>
          </p:cNvPr>
          <p:cNvSpPr>
            <a:spLocks noGrp="1"/>
          </p:cNvSpPr>
          <p:nvPr>
            <p:ph type="title"/>
          </p:nvPr>
        </p:nvSpPr>
        <p:spPr/>
        <p:txBody>
          <a:bodyPr>
            <a:normAutofit/>
          </a:bodyPr>
          <a:lstStyle/>
          <a:p>
            <a:r>
              <a:rPr lang="en-US" dirty="0"/>
              <a:t>Agent Design Goals</a:t>
            </a:r>
          </a:p>
        </p:txBody>
      </p:sp>
      <p:sp>
        <p:nvSpPr>
          <p:cNvPr id="3" name="Content Placeholder 2">
            <a:extLst>
              <a:ext uri="{FF2B5EF4-FFF2-40B4-BE49-F238E27FC236}">
                <a16:creationId xmlns:a16="http://schemas.microsoft.com/office/drawing/2014/main" id="{FDCFE3D9-DF56-A09B-3636-AF9BF40F9F9A}"/>
              </a:ext>
            </a:extLst>
          </p:cNvPr>
          <p:cNvSpPr>
            <a:spLocks noGrp="1"/>
          </p:cNvSpPr>
          <p:nvPr>
            <p:ph idx="1"/>
          </p:nvPr>
        </p:nvSpPr>
        <p:spPr>
          <a:xfrm>
            <a:off x="603738" y="1184031"/>
            <a:ext cx="11588262" cy="5660417"/>
          </a:xfrm>
        </p:spPr>
        <p:txBody>
          <a:bodyPr>
            <a:normAutofit/>
          </a:bodyPr>
          <a:lstStyle/>
          <a:p>
            <a:pPr>
              <a:lnSpc>
                <a:spcPct val="100000"/>
              </a:lnSpc>
              <a:spcBef>
                <a:spcPts val="0"/>
              </a:spcBef>
            </a:pPr>
            <a:r>
              <a:rPr lang="en-US" sz="3200" dirty="0"/>
              <a:t>Flexible task/goal specification</a:t>
            </a:r>
          </a:p>
          <a:p>
            <a:pPr lvl="1">
              <a:lnSpc>
                <a:spcPct val="100000"/>
              </a:lnSpc>
              <a:spcBef>
                <a:spcPts val="0"/>
              </a:spcBef>
            </a:pPr>
            <a:r>
              <a:rPr lang="en-US" sz="2800" dirty="0"/>
              <a:t>Can be created from natural language interaction</a:t>
            </a:r>
          </a:p>
          <a:p>
            <a:pPr>
              <a:lnSpc>
                <a:spcPct val="100000"/>
              </a:lnSpc>
              <a:spcBef>
                <a:spcPts val="0"/>
              </a:spcBef>
            </a:pPr>
            <a:r>
              <a:rPr lang="en-US" sz="3200" dirty="0"/>
              <a:t>Minimal task preparation</a:t>
            </a:r>
          </a:p>
          <a:p>
            <a:pPr lvl="1">
              <a:lnSpc>
                <a:spcPct val="100000"/>
              </a:lnSpc>
              <a:spcBef>
                <a:spcPts val="0"/>
              </a:spcBef>
            </a:pPr>
            <a:r>
              <a:rPr lang="en-US" sz="2800" dirty="0"/>
              <a:t>Exhaustive RL is a </a:t>
            </a:r>
            <a:r>
              <a:rPr lang="en-US" sz="2800" i="1" dirty="0"/>
              <a:t>non-starter</a:t>
            </a:r>
            <a:endParaRPr lang="en-US" sz="2800" dirty="0"/>
          </a:p>
          <a:p>
            <a:pPr>
              <a:lnSpc>
                <a:spcPct val="100000"/>
              </a:lnSpc>
              <a:spcBef>
                <a:spcPts val="0"/>
              </a:spcBef>
            </a:pPr>
            <a:r>
              <a:rPr lang="en-US" sz="3200" dirty="0"/>
              <a:t>Efficient problem solving </a:t>
            </a:r>
          </a:p>
          <a:p>
            <a:pPr lvl="1">
              <a:lnSpc>
                <a:spcPct val="100000"/>
              </a:lnSpc>
              <a:spcBef>
                <a:spcPts val="0"/>
              </a:spcBef>
            </a:pPr>
            <a:r>
              <a:rPr lang="en-US" sz="2800" dirty="0"/>
              <a:t> Brute-force forward search is a </a:t>
            </a:r>
            <a:r>
              <a:rPr lang="en-US" sz="2800" i="1" dirty="0"/>
              <a:t>non-starter</a:t>
            </a:r>
            <a:endParaRPr lang="en-US" sz="2400" dirty="0"/>
          </a:p>
          <a:p>
            <a:pPr>
              <a:lnSpc>
                <a:spcPct val="100000"/>
              </a:lnSpc>
              <a:spcBef>
                <a:spcPts val="0"/>
              </a:spcBef>
            </a:pPr>
            <a:r>
              <a:rPr lang="en-US" sz="3200" dirty="0"/>
              <a:t>Efficient execution </a:t>
            </a:r>
          </a:p>
          <a:p>
            <a:pPr lvl="1">
              <a:lnSpc>
                <a:spcPct val="100000"/>
              </a:lnSpc>
              <a:spcBef>
                <a:spcPts val="0"/>
              </a:spcBef>
            </a:pPr>
            <a:r>
              <a:rPr lang="en-US" sz="2800" dirty="0"/>
              <a:t>Faster than real time</a:t>
            </a:r>
          </a:p>
          <a:p>
            <a:pPr>
              <a:lnSpc>
                <a:spcPct val="100000"/>
              </a:lnSpc>
              <a:spcBef>
                <a:spcPts val="0"/>
              </a:spcBef>
            </a:pPr>
            <a:r>
              <a:rPr lang="en-US" sz="3200" dirty="0"/>
              <a:t>Support multiple levels of world, task, &amp; search-control knowledge</a:t>
            </a:r>
          </a:p>
          <a:p>
            <a:pPr marL="0" indent="0">
              <a:lnSpc>
                <a:spcPct val="100000"/>
              </a:lnSpc>
              <a:spcBef>
                <a:spcPts val="0"/>
              </a:spcBef>
              <a:buNone/>
            </a:pPr>
            <a:endParaRPr lang="en-US" sz="3200" dirty="0"/>
          </a:p>
          <a:p>
            <a:pPr marL="0" indent="0">
              <a:lnSpc>
                <a:spcPct val="100000"/>
              </a:lnSpc>
              <a:spcBef>
                <a:spcPts val="0"/>
              </a:spcBef>
              <a:buNone/>
            </a:pPr>
            <a:endParaRPr lang="en-US" sz="3200" dirty="0"/>
          </a:p>
          <a:p>
            <a:pPr>
              <a:lnSpc>
                <a:spcPct val="100000"/>
              </a:lnSpc>
              <a:spcBef>
                <a:spcPts val="0"/>
              </a:spcBef>
            </a:pPr>
            <a:endParaRPr lang="en-US" sz="3200" dirty="0"/>
          </a:p>
        </p:txBody>
      </p:sp>
      <p:sp>
        <p:nvSpPr>
          <p:cNvPr id="4" name="Slide Number Placeholder 3">
            <a:extLst>
              <a:ext uri="{FF2B5EF4-FFF2-40B4-BE49-F238E27FC236}">
                <a16:creationId xmlns:a16="http://schemas.microsoft.com/office/drawing/2014/main" id="{4D3D074A-D48F-FEDF-A368-FB5990740EB9}"/>
              </a:ext>
            </a:extLst>
          </p:cNvPr>
          <p:cNvSpPr>
            <a:spLocks noGrp="1"/>
          </p:cNvSpPr>
          <p:nvPr>
            <p:ph type="sldNum" sz="quarter" idx="12"/>
          </p:nvPr>
        </p:nvSpPr>
        <p:spPr/>
        <p:txBody>
          <a:bodyPr/>
          <a:lstStyle/>
          <a:p>
            <a:fld id="{B65E7EDF-9339-DF44-A240-6BDBFF05048D}" type="slidenum">
              <a:rPr lang="en-US" smtClean="0"/>
              <a:pPr/>
              <a:t>3</a:t>
            </a:fld>
            <a:endParaRPr lang="en-US" dirty="0"/>
          </a:p>
        </p:txBody>
      </p:sp>
    </p:spTree>
    <p:extLst>
      <p:ext uri="{BB962C8B-B14F-4D97-AF65-F5344CB8AC3E}">
        <p14:creationId xmlns:p14="http://schemas.microsoft.com/office/powerpoint/2010/main" val="2384845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101D4-8659-5335-6691-BEC1435C9475}"/>
              </a:ext>
            </a:extLst>
          </p:cNvPr>
          <p:cNvSpPr>
            <a:spLocks noGrp="1"/>
          </p:cNvSpPr>
          <p:nvPr>
            <p:ph type="title"/>
          </p:nvPr>
        </p:nvSpPr>
        <p:spPr/>
        <p:txBody>
          <a:bodyPr/>
          <a:lstStyle/>
          <a:p>
            <a:r>
              <a:rPr lang="en-US" dirty="0"/>
              <a:t>Initial Kitchen Environment for Thor-Soar</a:t>
            </a:r>
          </a:p>
        </p:txBody>
      </p:sp>
      <p:sp>
        <p:nvSpPr>
          <p:cNvPr id="3" name="Content Placeholder 2">
            <a:extLst>
              <a:ext uri="{FF2B5EF4-FFF2-40B4-BE49-F238E27FC236}">
                <a16:creationId xmlns:a16="http://schemas.microsoft.com/office/drawing/2014/main" id="{7B8E3CD4-2A41-9191-E937-C15C7D7A6E8B}"/>
              </a:ext>
            </a:extLst>
          </p:cNvPr>
          <p:cNvSpPr>
            <a:spLocks noGrp="1"/>
          </p:cNvSpPr>
          <p:nvPr>
            <p:ph idx="1"/>
          </p:nvPr>
        </p:nvSpPr>
        <p:spPr>
          <a:xfrm>
            <a:off x="661481" y="1098671"/>
            <a:ext cx="7043579" cy="5656266"/>
          </a:xfrm>
        </p:spPr>
        <p:txBody>
          <a:bodyPr>
            <a:normAutofit/>
          </a:bodyPr>
          <a:lstStyle/>
          <a:p>
            <a:r>
              <a:rPr lang="en-US" dirty="0"/>
              <a:t>Objects (75+)</a:t>
            </a:r>
          </a:p>
          <a:p>
            <a:pPr marL="227013" lvl="1" indent="0">
              <a:buNone/>
            </a:pPr>
            <a:r>
              <a:rPr lang="en-US" dirty="0"/>
              <a:t>apple, bottle, bread, counter tops, cabinets, credit card, egg, dishwasher, drawers, floor, faucet, houseplant, light switch, lettuce, knife, kettle, microwave, paper towel roll, pan mug, pot, potato, plate, peppershaker, spatula, spoon, soap bottle, stove burner, stools, statues, sink, shelving units, tomato, toaster, vase, wine bottle, windows </a:t>
            </a:r>
          </a:p>
          <a:p>
            <a:r>
              <a:rPr lang="en-US" dirty="0"/>
              <a:t>Physical Actions (~14)</a:t>
            </a:r>
          </a:p>
          <a:p>
            <a:pPr marL="227013" lvl="1" indent="0">
              <a:buNone/>
            </a:pPr>
            <a:r>
              <a:rPr lang="en-US" dirty="0"/>
              <a:t>Approach, break-object, close-container, cook, empty-object, fill-object, get-object, look, open-container, put-in, put-on, slice-object, turn, turn-off, turn-on, …</a:t>
            </a:r>
          </a:p>
        </p:txBody>
      </p:sp>
      <p:sp>
        <p:nvSpPr>
          <p:cNvPr id="4" name="Slide Number Placeholder 3">
            <a:extLst>
              <a:ext uri="{FF2B5EF4-FFF2-40B4-BE49-F238E27FC236}">
                <a16:creationId xmlns:a16="http://schemas.microsoft.com/office/drawing/2014/main" id="{EC52B5C9-74E1-B5F8-193A-B262FE98C8B4}"/>
              </a:ext>
            </a:extLst>
          </p:cNvPr>
          <p:cNvSpPr>
            <a:spLocks noGrp="1"/>
          </p:cNvSpPr>
          <p:nvPr>
            <p:ph type="sldNum" sz="quarter" idx="12"/>
          </p:nvPr>
        </p:nvSpPr>
        <p:spPr/>
        <p:txBody>
          <a:bodyPr/>
          <a:lstStyle/>
          <a:p>
            <a:fld id="{B65E7EDF-9339-DF44-A240-6BDBFF05048D}" type="slidenum">
              <a:rPr lang="en-US" smtClean="0"/>
              <a:pPr/>
              <a:t>4</a:t>
            </a:fld>
            <a:endParaRPr lang="en-US" dirty="0"/>
          </a:p>
        </p:txBody>
      </p:sp>
      <p:pic>
        <p:nvPicPr>
          <p:cNvPr id="5" name="Picture 4">
            <a:extLst>
              <a:ext uri="{FF2B5EF4-FFF2-40B4-BE49-F238E27FC236}">
                <a16:creationId xmlns:a16="http://schemas.microsoft.com/office/drawing/2014/main" id="{26CA5DC2-9A1C-C4D4-8444-15E62807A9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2890" y="1772093"/>
            <a:ext cx="4659110" cy="3661144"/>
          </a:xfrm>
          <a:prstGeom prst="rect">
            <a:avLst/>
          </a:prstGeom>
        </p:spPr>
      </p:pic>
    </p:spTree>
    <p:extLst>
      <p:ext uri="{BB962C8B-B14F-4D97-AF65-F5344CB8AC3E}">
        <p14:creationId xmlns:p14="http://schemas.microsoft.com/office/powerpoint/2010/main" val="3280814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ke-toast-2">
            <a:hlinkClick r:id="" action="ppaction://media"/>
            <a:extLst>
              <a:ext uri="{FF2B5EF4-FFF2-40B4-BE49-F238E27FC236}">
                <a16:creationId xmlns:a16="http://schemas.microsoft.com/office/drawing/2014/main" id="{EA59FD44-B97A-BB4B-6048-DE601BE6E81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60220" y="30988"/>
            <a:ext cx="9072442" cy="6827012"/>
          </a:xfrm>
          <a:prstGeom prst="rect">
            <a:avLst/>
          </a:prstGeom>
        </p:spPr>
      </p:pic>
      <p:sp>
        <p:nvSpPr>
          <p:cNvPr id="4" name="Slide Number Placeholder 3">
            <a:extLst>
              <a:ext uri="{FF2B5EF4-FFF2-40B4-BE49-F238E27FC236}">
                <a16:creationId xmlns:a16="http://schemas.microsoft.com/office/drawing/2014/main" id="{BFBA8F40-ED87-21FE-C099-B8DC1969A375}"/>
              </a:ext>
            </a:extLst>
          </p:cNvPr>
          <p:cNvSpPr>
            <a:spLocks noGrp="1"/>
          </p:cNvSpPr>
          <p:nvPr>
            <p:ph type="sldNum" sz="quarter" idx="12"/>
          </p:nvPr>
        </p:nvSpPr>
        <p:spPr/>
        <p:txBody>
          <a:bodyPr/>
          <a:lstStyle/>
          <a:p>
            <a:fld id="{B65E7EDF-9339-DF44-A240-6BDBFF05048D}" type="slidenum">
              <a:rPr lang="en-US" smtClean="0"/>
              <a:pPr/>
              <a:t>5</a:t>
            </a:fld>
            <a:endParaRPr lang="en-US" dirty="0"/>
          </a:p>
        </p:txBody>
      </p:sp>
      <p:sp>
        <p:nvSpPr>
          <p:cNvPr id="2" name="Title 1">
            <a:extLst>
              <a:ext uri="{FF2B5EF4-FFF2-40B4-BE49-F238E27FC236}">
                <a16:creationId xmlns:a16="http://schemas.microsoft.com/office/drawing/2014/main" id="{2A9CE8B4-372B-7CF5-E21B-B6A6DE53357F}"/>
              </a:ext>
            </a:extLst>
          </p:cNvPr>
          <p:cNvSpPr>
            <a:spLocks noGrp="1"/>
          </p:cNvSpPr>
          <p:nvPr>
            <p:ph type="title"/>
          </p:nvPr>
        </p:nvSpPr>
        <p:spPr>
          <a:xfrm>
            <a:off x="1760220" y="30988"/>
            <a:ext cx="9072442" cy="1043432"/>
          </a:xfrm>
          <a:solidFill>
            <a:srgbClr val="D0CECE">
              <a:alpha val="58824"/>
            </a:srgbClr>
          </a:solidFill>
        </p:spPr>
        <p:txBody>
          <a:bodyPr lIns="0" tIns="0" rIns="0" bIns="0">
            <a:normAutofit fontScale="90000"/>
          </a:bodyPr>
          <a:lstStyle/>
          <a:p>
            <a:pPr algn="ctr"/>
            <a:r>
              <a:rPr lang="en-US" sz="3600" dirty="0">
                <a:solidFill>
                  <a:schemeClr val="bg1"/>
                </a:solidFill>
              </a:rPr>
              <a:t>the bread is toasted; </a:t>
            </a:r>
            <a:br>
              <a:rPr lang="en-US" sz="3600" dirty="0">
                <a:solidFill>
                  <a:schemeClr val="bg1"/>
                </a:solidFill>
              </a:rPr>
            </a:br>
            <a:r>
              <a:rPr lang="en-US" sz="3600" dirty="0">
                <a:solidFill>
                  <a:schemeClr val="bg1"/>
                </a:solidFill>
              </a:rPr>
              <a:t>toasted slice is on a plate and the plate is on counter</a:t>
            </a:r>
          </a:p>
        </p:txBody>
      </p:sp>
    </p:spTree>
    <p:extLst>
      <p:ext uri="{BB962C8B-B14F-4D97-AF65-F5344CB8AC3E}">
        <p14:creationId xmlns:p14="http://schemas.microsoft.com/office/powerpoint/2010/main" val="3088459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2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7EDAB-E754-7A53-AC13-686F7A8FD095}"/>
              </a:ext>
            </a:extLst>
          </p:cNvPr>
          <p:cNvSpPr>
            <a:spLocks noGrp="1"/>
          </p:cNvSpPr>
          <p:nvPr>
            <p:ph type="title"/>
          </p:nvPr>
        </p:nvSpPr>
        <p:spPr/>
        <p:txBody>
          <a:bodyPr/>
          <a:lstStyle/>
          <a:p>
            <a:r>
              <a:rPr lang="en-US" dirty="0"/>
              <a:t>World Representation Conventions</a:t>
            </a:r>
          </a:p>
        </p:txBody>
      </p:sp>
      <p:sp>
        <p:nvSpPr>
          <p:cNvPr id="3" name="Content Placeholder 2">
            <a:extLst>
              <a:ext uri="{FF2B5EF4-FFF2-40B4-BE49-F238E27FC236}">
                <a16:creationId xmlns:a16="http://schemas.microsoft.com/office/drawing/2014/main" id="{29908D15-1D9A-3C68-6E1D-39D2A08B8AE5}"/>
              </a:ext>
            </a:extLst>
          </p:cNvPr>
          <p:cNvSpPr>
            <a:spLocks noGrp="1"/>
          </p:cNvSpPr>
          <p:nvPr>
            <p:ph idx="1"/>
          </p:nvPr>
        </p:nvSpPr>
        <p:spPr>
          <a:xfrm>
            <a:off x="1066800" y="1201616"/>
            <a:ext cx="10891284" cy="3002996"/>
          </a:xfrm>
        </p:spPr>
        <p:txBody>
          <a:bodyPr/>
          <a:lstStyle/>
          <a:p>
            <a:r>
              <a:rPr lang="en-US" dirty="0"/>
              <a:t>^scene = all objects and relations in the current room. [~70]</a:t>
            </a:r>
          </a:p>
          <a:p>
            <a:pPr lvl="1"/>
            <a:r>
              <a:rPr lang="en-US" dirty="0"/>
              <a:t>Perceived</a:t>
            </a:r>
          </a:p>
          <a:p>
            <a:pPr lvl="1"/>
            <a:r>
              <a:rPr lang="en-US" dirty="0"/>
              <a:t>No longer perceived </a:t>
            </a:r>
          </a:p>
          <a:p>
            <a:pPr lvl="1"/>
            <a:r>
              <a:rPr lang="en-US" dirty="0"/>
              <a:t>Recalled from semantic and episodic memory </a:t>
            </a:r>
          </a:p>
          <a:p>
            <a:r>
              <a:rPr lang="en-US" dirty="0"/>
              <a:t>^world = attended objects [~5-10]</a:t>
            </a:r>
          </a:p>
          <a:p>
            <a:pPr lvl="1"/>
            <a:r>
              <a:rPr lang="en-US" dirty="0"/>
              <a:t>Objects and relations relevant to current goals and actions.</a:t>
            </a:r>
          </a:p>
          <a:p>
            <a:pPr lvl="1"/>
            <a:r>
              <a:rPr lang="en-US" dirty="0"/>
              <a:t>Makes planning and reasoning more efficient.</a:t>
            </a:r>
          </a:p>
          <a:p>
            <a:endParaRPr lang="en-US" dirty="0"/>
          </a:p>
        </p:txBody>
      </p:sp>
      <p:sp>
        <p:nvSpPr>
          <p:cNvPr id="4" name="Slide Number Placeholder 3">
            <a:extLst>
              <a:ext uri="{FF2B5EF4-FFF2-40B4-BE49-F238E27FC236}">
                <a16:creationId xmlns:a16="http://schemas.microsoft.com/office/drawing/2014/main" id="{BEC6AC06-0DD8-7AC7-10D2-535A3D72B0B2}"/>
              </a:ext>
            </a:extLst>
          </p:cNvPr>
          <p:cNvSpPr>
            <a:spLocks noGrp="1"/>
          </p:cNvSpPr>
          <p:nvPr>
            <p:ph type="sldNum" sz="quarter" idx="12"/>
          </p:nvPr>
        </p:nvSpPr>
        <p:spPr/>
        <p:txBody>
          <a:bodyPr/>
          <a:lstStyle/>
          <a:p>
            <a:fld id="{B65E7EDF-9339-DF44-A240-6BDBFF05048D}" type="slidenum">
              <a:rPr lang="en-US" smtClean="0"/>
              <a:pPr/>
              <a:t>6</a:t>
            </a:fld>
            <a:endParaRPr lang="en-US" dirty="0"/>
          </a:p>
        </p:txBody>
      </p:sp>
      <p:grpSp>
        <p:nvGrpSpPr>
          <p:cNvPr id="38" name="Group 37">
            <a:extLst>
              <a:ext uri="{FF2B5EF4-FFF2-40B4-BE49-F238E27FC236}">
                <a16:creationId xmlns:a16="http://schemas.microsoft.com/office/drawing/2014/main" id="{86B8F867-A367-3E87-B292-1201E0237EA1}"/>
              </a:ext>
            </a:extLst>
          </p:cNvPr>
          <p:cNvGrpSpPr/>
          <p:nvPr/>
        </p:nvGrpSpPr>
        <p:grpSpPr>
          <a:xfrm>
            <a:off x="1518132" y="5005754"/>
            <a:ext cx="679939" cy="609600"/>
            <a:chOff x="1658815" y="5005754"/>
            <a:chExt cx="679939" cy="609600"/>
          </a:xfrm>
        </p:grpSpPr>
        <p:sp>
          <p:nvSpPr>
            <p:cNvPr id="5" name="Oval 4">
              <a:extLst>
                <a:ext uri="{FF2B5EF4-FFF2-40B4-BE49-F238E27FC236}">
                  <a16:creationId xmlns:a16="http://schemas.microsoft.com/office/drawing/2014/main" id="{28428165-EB16-5C84-DE59-414D137C84CA}"/>
                </a:ext>
              </a:extLst>
            </p:cNvPr>
            <p:cNvSpPr/>
            <p:nvPr/>
          </p:nvSpPr>
          <p:spPr>
            <a:xfrm>
              <a:off x="1658815" y="5005754"/>
              <a:ext cx="679939" cy="609600"/>
            </a:xfrm>
            <a:prstGeom prst="ellipse">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FD5A3A7-390E-BDC9-5335-DADF89C1DDC0}"/>
                </a:ext>
              </a:extLst>
            </p:cNvPr>
            <p:cNvSpPr/>
            <p:nvPr/>
          </p:nvSpPr>
          <p:spPr>
            <a:xfrm>
              <a:off x="1664677" y="5175739"/>
              <a:ext cx="158262" cy="269631"/>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Arrow: Right 6">
            <a:extLst>
              <a:ext uri="{FF2B5EF4-FFF2-40B4-BE49-F238E27FC236}">
                <a16:creationId xmlns:a16="http://schemas.microsoft.com/office/drawing/2014/main" id="{2DD31863-99AE-A165-9851-459154C02EB5}"/>
              </a:ext>
            </a:extLst>
          </p:cNvPr>
          <p:cNvSpPr/>
          <p:nvPr/>
        </p:nvSpPr>
        <p:spPr>
          <a:xfrm>
            <a:off x="2316012" y="5185690"/>
            <a:ext cx="902574" cy="259680"/>
          </a:xfrm>
          <a:prstGeom prst="rightArrow">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99BD477F-E110-4B18-4874-D8404B95A810}"/>
              </a:ext>
            </a:extLst>
          </p:cNvPr>
          <p:cNvSpPr/>
          <p:nvPr/>
        </p:nvSpPr>
        <p:spPr>
          <a:xfrm>
            <a:off x="4430473" y="5185690"/>
            <a:ext cx="926397" cy="259680"/>
          </a:xfrm>
          <a:prstGeom prst="rightArrow">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F593E948-8363-2E3C-5D6D-A4F5E9FA09D8}"/>
              </a:ext>
            </a:extLst>
          </p:cNvPr>
          <p:cNvGrpSpPr/>
          <p:nvPr/>
        </p:nvGrpSpPr>
        <p:grpSpPr>
          <a:xfrm>
            <a:off x="3065459" y="4382566"/>
            <a:ext cx="1494692" cy="2485645"/>
            <a:chOff x="3032697" y="4382566"/>
            <a:chExt cx="1494692" cy="2485645"/>
          </a:xfrm>
        </p:grpSpPr>
        <p:grpSp>
          <p:nvGrpSpPr>
            <p:cNvPr id="34" name="Group 33">
              <a:extLst>
                <a:ext uri="{FF2B5EF4-FFF2-40B4-BE49-F238E27FC236}">
                  <a16:creationId xmlns:a16="http://schemas.microsoft.com/office/drawing/2014/main" id="{0013BA30-FF9C-DA7A-D26E-4FACED14797F}"/>
                </a:ext>
              </a:extLst>
            </p:cNvPr>
            <p:cNvGrpSpPr/>
            <p:nvPr/>
          </p:nvGrpSpPr>
          <p:grpSpPr>
            <a:xfrm>
              <a:off x="3217336" y="4382566"/>
              <a:ext cx="1125415" cy="2096758"/>
              <a:chOff x="3254076" y="4382566"/>
              <a:chExt cx="1125415" cy="2096758"/>
            </a:xfrm>
          </p:grpSpPr>
          <p:sp>
            <p:nvSpPr>
              <p:cNvPr id="8" name="Rectangle 7">
                <a:extLst>
                  <a:ext uri="{FF2B5EF4-FFF2-40B4-BE49-F238E27FC236}">
                    <a16:creationId xmlns:a16="http://schemas.microsoft.com/office/drawing/2014/main" id="{5B024BB7-9BC6-0C87-EA26-50D3409D5DE1}"/>
                  </a:ext>
                </a:extLst>
              </p:cNvPr>
              <p:cNvSpPr/>
              <p:nvPr/>
            </p:nvSpPr>
            <p:spPr>
              <a:xfrm>
                <a:off x="3254076" y="4382566"/>
                <a:ext cx="1125415" cy="2096758"/>
              </a:xfrm>
              <a:prstGeom prst="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8702CFB9-1F2A-059A-933F-CB6948388C03}"/>
                  </a:ext>
                </a:extLst>
              </p:cNvPr>
              <p:cNvSpPr/>
              <p:nvPr/>
            </p:nvSpPr>
            <p:spPr>
              <a:xfrm>
                <a:off x="3372017" y="4536831"/>
                <a:ext cx="410308" cy="298938"/>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9E7B9797-73B0-1D7C-5C8D-1BD65F5BC7B0}"/>
                  </a:ext>
                </a:extLst>
              </p:cNvPr>
              <p:cNvSpPr/>
              <p:nvPr/>
            </p:nvSpPr>
            <p:spPr>
              <a:xfrm>
                <a:off x="3372017" y="4915650"/>
                <a:ext cx="410308" cy="298938"/>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70B02053-8EAB-6E13-D201-21890C13D0FD}"/>
                  </a:ext>
                </a:extLst>
              </p:cNvPr>
              <p:cNvSpPr/>
              <p:nvPr/>
            </p:nvSpPr>
            <p:spPr>
              <a:xfrm>
                <a:off x="3853123" y="4548553"/>
                <a:ext cx="410308" cy="298938"/>
              </a:xfrm>
              <a:prstGeom prst="roundRect">
                <a:avLst/>
              </a:prstGeom>
              <a:solidFill>
                <a:srgbClr val="8EC2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829F28AF-B430-1305-ED9C-8D529479CA8C}"/>
                  </a:ext>
                </a:extLst>
              </p:cNvPr>
              <p:cNvSpPr/>
              <p:nvPr/>
            </p:nvSpPr>
            <p:spPr>
              <a:xfrm>
                <a:off x="3853123" y="4923700"/>
                <a:ext cx="410308" cy="298938"/>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1E7F4AED-69E4-1F8E-2F12-E72CF04A2820}"/>
                  </a:ext>
                </a:extLst>
              </p:cNvPr>
              <p:cNvSpPr/>
              <p:nvPr/>
            </p:nvSpPr>
            <p:spPr>
              <a:xfrm>
                <a:off x="3372017" y="5294469"/>
                <a:ext cx="410308" cy="298938"/>
              </a:xfrm>
              <a:prstGeom prst="roundRect">
                <a:avLst/>
              </a:prstGeom>
              <a:solidFill>
                <a:srgbClr val="8EC2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8350E4B1-9AEC-3D2B-BBC6-805B187C9F3C}"/>
                  </a:ext>
                </a:extLst>
              </p:cNvPr>
              <p:cNvSpPr/>
              <p:nvPr/>
            </p:nvSpPr>
            <p:spPr>
              <a:xfrm>
                <a:off x="3853123" y="5298847"/>
                <a:ext cx="410308" cy="298938"/>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7EAE2766-6863-57C3-C373-BDDDA18EC418}"/>
                  </a:ext>
                </a:extLst>
              </p:cNvPr>
              <p:cNvSpPr/>
              <p:nvPr/>
            </p:nvSpPr>
            <p:spPr>
              <a:xfrm>
                <a:off x="3372017" y="5673288"/>
                <a:ext cx="410308" cy="298938"/>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C614A57F-39B5-1514-36F0-C935602F0380}"/>
                  </a:ext>
                </a:extLst>
              </p:cNvPr>
              <p:cNvSpPr/>
              <p:nvPr/>
            </p:nvSpPr>
            <p:spPr>
              <a:xfrm>
                <a:off x="3853123" y="5673994"/>
                <a:ext cx="410308" cy="298938"/>
              </a:xfrm>
              <a:prstGeom prst="roundRect">
                <a:avLst/>
              </a:prstGeom>
              <a:solidFill>
                <a:srgbClr val="8EC2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6E859F13-C61F-603C-82BE-94C554BCE33D}"/>
                  </a:ext>
                </a:extLst>
              </p:cNvPr>
              <p:cNvSpPr/>
              <p:nvPr/>
            </p:nvSpPr>
            <p:spPr>
              <a:xfrm>
                <a:off x="3372017" y="6052109"/>
                <a:ext cx="410308" cy="298938"/>
              </a:xfrm>
              <a:prstGeom prst="roundRect">
                <a:avLst/>
              </a:prstGeom>
              <a:solidFill>
                <a:srgbClr val="8EC2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6A7C935E-7F99-439D-D18F-3AE54BB22C42}"/>
                  </a:ext>
                </a:extLst>
              </p:cNvPr>
              <p:cNvSpPr/>
              <p:nvPr/>
            </p:nvSpPr>
            <p:spPr>
              <a:xfrm>
                <a:off x="3853123" y="6049143"/>
                <a:ext cx="410308" cy="298938"/>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TextBox 20">
              <a:extLst>
                <a:ext uri="{FF2B5EF4-FFF2-40B4-BE49-F238E27FC236}">
                  <a16:creationId xmlns:a16="http://schemas.microsoft.com/office/drawing/2014/main" id="{A66B8D58-FB4C-E591-3493-5BF64EF1C5A7}"/>
                </a:ext>
              </a:extLst>
            </p:cNvPr>
            <p:cNvSpPr txBox="1"/>
            <p:nvPr/>
          </p:nvSpPr>
          <p:spPr>
            <a:xfrm>
              <a:off x="3032697" y="6406546"/>
              <a:ext cx="1494692" cy="461665"/>
            </a:xfrm>
            <a:prstGeom prst="rect">
              <a:avLst/>
            </a:prstGeom>
            <a:noFill/>
          </p:spPr>
          <p:txBody>
            <a:bodyPr wrap="square">
              <a:spAutoFit/>
            </a:bodyPr>
            <a:lstStyle/>
            <a:p>
              <a:pPr algn="ctr"/>
              <a:r>
                <a:rPr lang="en-US" sz="2400" dirty="0"/>
                <a:t>^scene </a:t>
              </a:r>
            </a:p>
          </p:txBody>
        </p:sp>
      </p:grpSp>
      <p:grpSp>
        <p:nvGrpSpPr>
          <p:cNvPr id="36" name="Group 35">
            <a:extLst>
              <a:ext uri="{FF2B5EF4-FFF2-40B4-BE49-F238E27FC236}">
                <a16:creationId xmlns:a16="http://schemas.microsoft.com/office/drawing/2014/main" id="{7487CCF8-BF89-0E90-4FCD-D7D62576E5B4}"/>
              </a:ext>
            </a:extLst>
          </p:cNvPr>
          <p:cNvGrpSpPr/>
          <p:nvPr/>
        </p:nvGrpSpPr>
        <p:grpSpPr>
          <a:xfrm>
            <a:off x="5219973" y="4394974"/>
            <a:ext cx="1494692" cy="2490003"/>
            <a:chOff x="5219973" y="4394974"/>
            <a:chExt cx="1494692" cy="2490003"/>
          </a:xfrm>
        </p:grpSpPr>
        <p:grpSp>
          <p:nvGrpSpPr>
            <p:cNvPr id="35" name="Group 34">
              <a:extLst>
                <a:ext uri="{FF2B5EF4-FFF2-40B4-BE49-F238E27FC236}">
                  <a16:creationId xmlns:a16="http://schemas.microsoft.com/office/drawing/2014/main" id="{13D82C87-1C70-2208-B296-CC74E81C6F9F}"/>
                </a:ext>
              </a:extLst>
            </p:cNvPr>
            <p:cNvGrpSpPr/>
            <p:nvPr/>
          </p:nvGrpSpPr>
          <p:grpSpPr>
            <a:xfrm>
              <a:off x="5404612" y="4394974"/>
              <a:ext cx="1125415" cy="2096758"/>
              <a:chOff x="5393537" y="4394974"/>
              <a:chExt cx="1125415" cy="2096758"/>
            </a:xfrm>
          </p:grpSpPr>
          <p:sp>
            <p:nvSpPr>
              <p:cNvPr id="22" name="Rectangle 21">
                <a:extLst>
                  <a:ext uri="{FF2B5EF4-FFF2-40B4-BE49-F238E27FC236}">
                    <a16:creationId xmlns:a16="http://schemas.microsoft.com/office/drawing/2014/main" id="{302F3A9F-2110-8C3B-1F08-ACF3E2E61B4E}"/>
                  </a:ext>
                </a:extLst>
              </p:cNvPr>
              <p:cNvSpPr/>
              <p:nvPr/>
            </p:nvSpPr>
            <p:spPr>
              <a:xfrm>
                <a:off x="5393537" y="4394974"/>
                <a:ext cx="1125415" cy="2096758"/>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B11E5162-9566-0B19-BFDF-8672B1F5C2D5}"/>
                  </a:ext>
                </a:extLst>
              </p:cNvPr>
              <p:cNvSpPr/>
              <p:nvPr/>
            </p:nvSpPr>
            <p:spPr>
              <a:xfrm>
                <a:off x="5511478" y="4928058"/>
                <a:ext cx="410308" cy="298938"/>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E2231B1D-3D2C-671D-914F-4DD474F1C68F}"/>
                  </a:ext>
                </a:extLst>
              </p:cNvPr>
              <p:cNvSpPr/>
              <p:nvPr/>
            </p:nvSpPr>
            <p:spPr>
              <a:xfrm>
                <a:off x="5992584" y="4560961"/>
                <a:ext cx="410308" cy="298938"/>
              </a:xfrm>
              <a:prstGeom prst="roundRect">
                <a:avLst/>
              </a:prstGeom>
              <a:solidFill>
                <a:srgbClr val="8EC2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BE05BC8E-6078-4084-9904-2568A61910BE}"/>
                  </a:ext>
                </a:extLst>
              </p:cNvPr>
              <p:cNvSpPr/>
              <p:nvPr/>
            </p:nvSpPr>
            <p:spPr>
              <a:xfrm>
                <a:off x="5992584" y="5311255"/>
                <a:ext cx="410308" cy="298938"/>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E419339A-250A-FD37-D399-6D7FD200BB10}"/>
                  </a:ext>
                </a:extLst>
              </p:cNvPr>
              <p:cNvSpPr/>
              <p:nvPr/>
            </p:nvSpPr>
            <p:spPr>
              <a:xfrm>
                <a:off x="5992584" y="5686402"/>
                <a:ext cx="410308" cy="298938"/>
              </a:xfrm>
              <a:prstGeom prst="roundRect">
                <a:avLst/>
              </a:prstGeom>
              <a:solidFill>
                <a:srgbClr val="8EC2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BAD74ACB-6730-E96A-1B6A-E105D4AB7421}"/>
                  </a:ext>
                </a:extLst>
              </p:cNvPr>
              <p:cNvSpPr/>
              <p:nvPr/>
            </p:nvSpPr>
            <p:spPr>
              <a:xfrm>
                <a:off x="5511478" y="6064517"/>
                <a:ext cx="410308" cy="298938"/>
              </a:xfrm>
              <a:prstGeom prst="roundRect">
                <a:avLst/>
              </a:prstGeom>
              <a:solidFill>
                <a:srgbClr val="8EC2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Box 32">
              <a:extLst>
                <a:ext uri="{FF2B5EF4-FFF2-40B4-BE49-F238E27FC236}">
                  <a16:creationId xmlns:a16="http://schemas.microsoft.com/office/drawing/2014/main" id="{078487C7-1D03-75B0-4665-4616EE7C0845}"/>
                </a:ext>
              </a:extLst>
            </p:cNvPr>
            <p:cNvSpPr txBox="1"/>
            <p:nvPr/>
          </p:nvSpPr>
          <p:spPr>
            <a:xfrm>
              <a:off x="5219973" y="6423312"/>
              <a:ext cx="1494692" cy="461665"/>
            </a:xfrm>
            <a:prstGeom prst="rect">
              <a:avLst/>
            </a:prstGeom>
            <a:noFill/>
          </p:spPr>
          <p:txBody>
            <a:bodyPr wrap="square">
              <a:spAutoFit/>
            </a:bodyPr>
            <a:lstStyle/>
            <a:p>
              <a:pPr algn="ctr"/>
              <a:r>
                <a:rPr lang="en-US" sz="2400" dirty="0"/>
                <a:t>^world</a:t>
              </a:r>
            </a:p>
          </p:txBody>
        </p:sp>
      </p:grpSp>
      <p:sp>
        <p:nvSpPr>
          <p:cNvPr id="20" name="Rectangle: Rounded Corners 19">
            <a:extLst>
              <a:ext uri="{FF2B5EF4-FFF2-40B4-BE49-F238E27FC236}">
                <a16:creationId xmlns:a16="http://schemas.microsoft.com/office/drawing/2014/main" id="{6D2D7F4A-2B0C-8132-179B-59C7B012F912}"/>
              </a:ext>
            </a:extLst>
          </p:cNvPr>
          <p:cNvSpPr/>
          <p:nvPr/>
        </p:nvSpPr>
        <p:spPr>
          <a:xfrm>
            <a:off x="1347491" y="1697396"/>
            <a:ext cx="410308" cy="298938"/>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1F6679C7-EF99-2FA6-6689-2410D671CDEB}"/>
              </a:ext>
            </a:extLst>
          </p:cNvPr>
          <p:cNvSpPr/>
          <p:nvPr/>
        </p:nvSpPr>
        <p:spPr>
          <a:xfrm>
            <a:off x="1347491" y="2100641"/>
            <a:ext cx="410308" cy="298938"/>
          </a:xfrm>
          <a:prstGeom prst="roundRect">
            <a:avLst/>
          </a:prstGeom>
          <a:solidFill>
            <a:srgbClr val="8EC2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7DBF88DB-8350-4A96-EAD5-A0DD3427D4F0}"/>
              </a:ext>
            </a:extLst>
          </p:cNvPr>
          <p:cNvSpPr/>
          <p:nvPr/>
        </p:nvSpPr>
        <p:spPr>
          <a:xfrm>
            <a:off x="5997933" y="6057822"/>
            <a:ext cx="410308" cy="298938"/>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5B8BF1E6-0E2F-5C7B-D8C1-80AAB51CB43D}"/>
              </a:ext>
            </a:extLst>
          </p:cNvPr>
          <p:cNvSpPr txBox="1"/>
          <p:nvPr/>
        </p:nvSpPr>
        <p:spPr>
          <a:xfrm>
            <a:off x="4407025" y="4842310"/>
            <a:ext cx="926397" cy="461665"/>
          </a:xfrm>
          <a:prstGeom prst="rect">
            <a:avLst/>
          </a:prstGeom>
          <a:noFill/>
        </p:spPr>
        <p:txBody>
          <a:bodyPr wrap="square" lIns="0" rIns="0" rtlCol="0">
            <a:spAutoFit/>
          </a:bodyPr>
          <a:lstStyle/>
          <a:p>
            <a:pPr algn="ctr"/>
            <a:r>
              <a:rPr lang="en-US" sz="2400" dirty="0"/>
              <a:t>attend</a:t>
            </a:r>
          </a:p>
        </p:txBody>
      </p:sp>
      <p:sp>
        <p:nvSpPr>
          <p:cNvPr id="39" name="TextBox 38">
            <a:extLst>
              <a:ext uri="{FF2B5EF4-FFF2-40B4-BE49-F238E27FC236}">
                <a16:creationId xmlns:a16="http://schemas.microsoft.com/office/drawing/2014/main" id="{67B62177-D909-4298-9B37-B924B9DC902F}"/>
              </a:ext>
            </a:extLst>
          </p:cNvPr>
          <p:cNvSpPr txBox="1"/>
          <p:nvPr/>
        </p:nvSpPr>
        <p:spPr>
          <a:xfrm>
            <a:off x="7527754" y="4752576"/>
            <a:ext cx="1767107" cy="830997"/>
          </a:xfrm>
          <a:prstGeom prst="rect">
            <a:avLst/>
          </a:prstGeom>
          <a:noFill/>
        </p:spPr>
        <p:txBody>
          <a:bodyPr wrap="square" lIns="0" rIns="0" rtlCol="0">
            <a:spAutoFit/>
          </a:bodyPr>
          <a:lstStyle/>
          <a:p>
            <a:pPr algn="ctr"/>
            <a:r>
              <a:rPr lang="en-US" sz="2400" dirty="0"/>
              <a:t>reasoning and planning</a:t>
            </a:r>
          </a:p>
        </p:txBody>
      </p:sp>
      <p:sp>
        <p:nvSpPr>
          <p:cNvPr id="40" name="Arrow: Curved Down 39">
            <a:extLst>
              <a:ext uri="{FF2B5EF4-FFF2-40B4-BE49-F238E27FC236}">
                <a16:creationId xmlns:a16="http://schemas.microsoft.com/office/drawing/2014/main" id="{422603A4-40B0-36D7-8967-5F05D6CD1366}"/>
              </a:ext>
            </a:extLst>
          </p:cNvPr>
          <p:cNvSpPr/>
          <p:nvPr/>
        </p:nvSpPr>
        <p:spPr>
          <a:xfrm>
            <a:off x="6096000" y="4820340"/>
            <a:ext cx="1570892" cy="710797"/>
          </a:xfrm>
          <a:prstGeom prst="curved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Arrow: Curved Down 40">
            <a:extLst>
              <a:ext uri="{FF2B5EF4-FFF2-40B4-BE49-F238E27FC236}">
                <a16:creationId xmlns:a16="http://schemas.microsoft.com/office/drawing/2014/main" id="{7B22D368-AB91-9BA5-D844-C1057C69C4D9}"/>
              </a:ext>
            </a:extLst>
          </p:cNvPr>
          <p:cNvSpPr/>
          <p:nvPr/>
        </p:nvSpPr>
        <p:spPr>
          <a:xfrm rot="10800000">
            <a:off x="6063908" y="5610193"/>
            <a:ext cx="1570892" cy="710797"/>
          </a:xfrm>
          <a:prstGeom prst="curved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Rectangle: Rounded Corners 41">
            <a:extLst>
              <a:ext uri="{FF2B5EF4-FFF2-40B4-BE49-F238E27FC236}">
                <a16:creationId xmlns:a16="http://schemas.microsoft.com/office/drawing/2014/main" id="{D2794FF0-511D-43EC-D219-75BB6167E231}"/>
              </a:ext>
            </a:extLst>
          </p:cNvPr>
          <p:cNvSpPr/>
          <p:nvPr/>
        </p:nvSpPr>
        <p:spPr>
          <a:xfrm>
            <a:off x="1347491" y="2489710"/>
            <a:ext cx="410308" cy="298938"/>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023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fade">
                                      <p:cBhvr>
                                        <p:cTn id="30" dur="500"/>
                                        <p:tgtEl>
                                          <p:spTgt spid="3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7" grpId="0" animBg="1"/>
      <p:bldP spid="29" grpId="0"/>
      <p:bldP spid="39" grpId="0"/>
      <p:bldP spid="40" grpId="0" animBg="1"/>
      <p:bldP spid="4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4942-39A1-1AEA-36C4-FC53DE923E2F}"/>
              </a:ext>
            </a:extLst>
          </p:cNvPr>
          <p:cNvSpPr>
            <a:spLocks noGrp="1"/>
          </p:cNvSpPr>
          <p:nvPr>
            <p:ph type="title"/>
          </p:nvPr>
        </p:nvSpPr>
        <p:spPr/>
        <p:txBody>
          <a:bodyPr>
            <a:normAutofit fontScale="90000"/>
          </a:bodyPr>
          <a:lstStyle/>
          <a:p>
            <a:r>
              <a:rPr lang="en-US" dirty="0"/>
              <a:t>Agent decision making, planning, and learning</a:t>
            </a:r>
            <a:br>
              <a:rPr lang="en-US" dirty="0"/>
            </a:br>
            <a:r>
              <a:rPr lang="en-US" dirty="0"/>
              <a:t>&gt;800 rules (sans NL)</a:t>
            </a:r>
          </a:p>
        </p:txBody>
      </p:sp>
      <p:sp>
        <p:nvSpPr>
          <p:cNvPr id="3" name="Content Placeholder 2">
            <a:extLst>
              <a:ext uri="{FF2B5EF4-FFF2-40B4-BE49-F238E27FC236}">
                <a16:creationId xmlns:a16="http://schemas.microsoft.com/office/drawing/2014/main" id="{11C81B35-9B0A-A189-0D1A-BA5EB328FD66}"/>
              </a:ext>
            </a:extLst>
          </p:cNvPr>
          <p:cNvSpPr>
            <a:spLocks noGrp="1"/>
          </p:cNvSpPr>
          <p:nvPr>
            <p:ph idx="1"/>
          </p:nvPr>
        </p:nvSpPr>
        <p:spPr>
          <a:xfrm>
            <a:off x="850555" y="1069765"/>
            <a:ext cx="11214065" cy="5231218"/>
          </a:xfrm>
        </p:spPr>
        <p:txBody>
          <a:bodyPr>
            <a:normAutofit/>
          </a:bodyPr>
          <a:lstStyle/>
          <a:p>
            <a:r>
              <a:rPr lang="en-US" sz="3200" dirty="0"/>
              <a:t>Means-ends analysis: GPS (1959) / Prodigy (1991)</a:t>
            </a:r>
          </a:p>
          <a:p>
            <a:pPr lvl="1"/>
            <a:r>
              <a:rPr lang="en-US" sz="2800" dirty="0"/>
              <a:t>General search control: Priority ordering of relations &amp; properties </a:t>
            </a:r>
          </a:p>
          <a:p>
            <a:pPr lvl="2"/>
            <a:r>
              <a:rPr lang="en-US" sz="2400" dirty="0"/>
              <a:t>(object position &gt; robot location)</a:t>
            </a:r>
          </a:p>
          <a:p>
            <a:r>
              <a:rPr lang="en-US" sz="3200" dirty="0"/>
              <a:t>Look-ahead search via iterative deepening</a:t>
            </a:r>
          </a:p>
          <a:p>
            <a:r>
              <a:rPr lang="en-US" sz="3200" dirty="0"/>
              <a:t>Convert search to control knowledge via chunking</a:t>
            </a:r>
          </a:p>
        </p:txBody>
      </p:sp>
      <p:sp>
        <p:nvSpPr>
          <p:cNvPr id="4" name="Slide Number Placeholder 3">
            <a:extLst>
              <a:ext uri="{FF2B5EF4-FFF2-40B4-BE49-F238E27FC236}">
                <a16:creationId xmlns:a16="http://schemas.microsoft.com/office/drawing/2014/main" id="{EB1B4728-AB85-58CF-D44D-AF7DFE0757FE}"/>
              </a:ext>
            </a:extLst>
          </p:cNvPr>
          <p:cNvSpPr>
            <a:spLocks noGrp="1"/>
          </p:cNvSpPr>
          <p:nvPr>
            <p:ph type="sldNum" sz="quarter" idx="12"/>
          </p:nvPr>
        </p:nvSpPr>
        <p:spPr/>
        <p:txBody>
          <a:bodyPr/>
          <a:lstStyle/>
          <a:p>
            <a:fld id="{B65E7EDF-9339-DF44-A240-6BDBFF05048D}" type="slidenum">
              <a:rPr lang="en-US" smtClean="0"/>
              <a:pPr/>
              <a:t>7</a:t>
            </a:fld>
            <a:endParaRPr lang="en-US" dirty="0"/>
          </a:p>
        </p:txBody>
      </p:sp>
    </p:spTree>
    <p:extLst>
      <p:ext uri="{BB962C8B-B14F-4D97-AF65-F5344CB8AC3E}">
        <p14:creationId xmlns:p14="http://schemas.microsoft.com/office/powerpoint/2010/main" val="114170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7ADE-5141-DF4E-77B6-84CF7CCB2D08}"/>
              </a:ext>
            </a:extLst>
          </p:cNvPr>
          <p:cNvSpPr>
            <a:spLocks noGrp="1"/>
          </p:cNvSpPr>
          <p:nvPr>
            <p:ph type="title"/>
          </p:nvPr>
        </p:nvSpPr>
        <p:spPr>
          <a:xfrm>
            <a:off x="1902938" y="103063"/>
            <a:ext cx="10055146" cy="966702"/>
          </a:xfrm>
        </p:spPr>
        <p:txBody>
          <a:bodyPr>
            <a:normAutofit fontScale="90000"/>
          </a:bodyPr>
          <a:lstStyle/>
          <a:p>
            <a:r>
              <a:rPr lang="en-US" dirty="0"/>
              <a:t>Put the potato into the fridge and close the door</a:t>
            </a:r>
          </a:p>
        </p:txBody>
      </p:sp>
      <p:sp>
        <p:nvSpPr>
          <p:cNvPr id="3" name="Content Placeholder 2">
            <a:extLst>
              <a:ext uri="{FF2B5EF4-FFF2-40B4-BE49-F238E27FC236}">
                <a16:creationId xmlns:a16="http://schemas.microsoft.com/office/drawing/2014/main" id="{E2D6C03D-3C7E-1717-0F7B-B441239C3757}"/>
              </a:ext>
            </a:extLst>
          </p:cNvPr>
          <p:cNvSpPr>
            <a:spLocks noGrp="1"/>
          </p:cNvSpPr>
          <p:nvPr>
            <p:ph idx="1"/>
          </p:nvPr>
        </p:nvSpPr>
        <p:spPr>
          <a:xfrm>
            <a:off x="850556" y="1169377"/>
            <a:ext cx="11107528" cy="5429897"/>
          </a:xfrm>
        </p:spPr>
        <p:txBody>
          <a:bodyPr>
            <a:normAutofit/>
          </a:bodyPr>
          <a:lstStyle/>
          <a:p>
            <a:r>
              <a:rPr lang="en-US" dirty="0"/>
              <a:t>Actions:</a:t>
            </a:r>
          </a:p>
          <a:p>
            <a:pPr lvl="1"/>
            <a:r>
              <a:rPr lang="en-US" dirty="0"/>
              <a:t>Open Fridge36</a:t>
            </a:r>
          </a:p>
          <a:p>
            <a:pPr lvl="1"/>
            <a:r>
              <a:rPr lang="en-US" dirty="0"/>
              <a:t>Approach Potato50</a:t>
            </a:r>
          </a:p>
          <a:p>
            <a:pPr lvl="1"/>
            <a:r>
              <a:rPr lang="en-US" dirty="0"/>
              <a:t>Pickup Potato50</a:t>
            </a:r>
          </a:p>
          <a:p>
            <a:pPr lvl="1"/>
            <a:r>
              <a:rPr lang="en-US" dirty="0"/>
              <a:t>Approach Fridge36</a:t>
            </a:r>
          </a:p>
          <a:p>
            <a:pPr lvl="1"/>
            <a:r>
              <a:rPr lang="en-US" dirty="0"/>
              <a:t>Put-in Fridge36</a:t>
            </a:r>
          </a:p>
          <a:p>
            <a:pPr lvl="1"/>
            <a:r>
              <a:rPr lang="en-US" dirty="0"/>
              <a:t>Close Fridge36</a:t>
            </a:r>
          </a:p>
          <a:p>
            <a:pPr lvl="1"/>
            <a:endParaRPr lang="en-US" dirty="0"/>
          </a:p>
        </p:txBody>
      </p:sp>
      <p:sp>
        <p:nvSpPr>
          <p:cNvPr id="4" name="Slide Number Placeholder 3">
            <a:extLst>
              <a:ext uri="{FF2B5EF4-FFF2-40B4-BE49-F238E27FC236}">
                <a16:creationId xmlns:a16="http://schemas.microsoft.com/office/drawing/2014/main" id="{26FFE233-3B7D-D3E2-2646-07A79F0660AB}"/>
              </a:ext>
            </a:extLst>
          </p:cNvPr>
          <p:cNvSpPr>
            <a:spLocks noGrp="1"/>
          </p:cNvSpPr>
          <p:nvPr>
            <p:ph type="sldNum" sz="quarter" idx="12"/>
          </p:nvPr>
        </p:nvSpPr>
        <p:spPr/>
        <p:txBody>
          <a:bodyPr/>
          <a:lstStyle/>
          <a:p>
            <a:fld id="{B65E7EDF-9339-DF44-A240-6BDBFF05048D}" type="slidenum">
              <a:rPr lang="en-US" smtClean="0"/>
              <a:pPr/>
              <a:t>8</a:t>
            </a:fld>
            <a:endParaRPr lang="en-US" dirty="0"/>
          </a:p>
        </p:txBody>
      </p:sp>
      <p:pic>
        <p:nvPicPr>
          <p:cNvPr id="5" name="Potato-in-fridge">
            <a:hlinkClick r:id="" action="ppaction://media"/>
            <a:extLst>
              <a:ext uri="{FF2B5EF4-FFF2-40B4-BE49-F238E27FC236}">
                <a16:creationId xmlns:a16="http://schemas.microsoft.com/office/drawing/2014/main" id="{A18976CE-0775-438C-3F3A-2775A118775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624492" y="947806"/>
            <a:ext cx="4333591" cy="3242088"/>
          </a:xfrm>
          <a:prstGeom prst="rect">
            <a:avLst/>
          </a:prstGeom>
        </p:spPr>
      </p:pic>
    </p:spTree>
    <p:extLst>
      <p:ext uri="{BB962C8B-B14F-4D97-AF65-F5344CB8AC3E}">
        <p14:creationId xmlns:p14="http://schemas.microsoft.com/office/powerpoint/2010/main" val="3665459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1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8BBD6-DC68-5B91-85AE-96EBFE86746A}"/>
              </a:ext>
            </a:extLst>
          </p:cNvPr>
          <p:cNvSpPr>
            <a:spLocks noGrp="1"/>
          </p:cNvSpPr>
          <p:nvPr>
            <p:ph type="title"/>
          </p:nvPr>
        </p:nvSpPr>
        <p:spPr/>
        <p:txBody>
          <a:bodyPr/>
          <a:lstStyle/>
          <a:p>
            <a:r>
              <a:rPr lang="en-US" dirty="0"/>
              <a:t>Means-ends Analysis</a:t>
            </a:r>
          </a:p>
        </p:txBody>
      </p:sp>
      <p:sp>
        <p:nvSpPr>
          <p:cNvPr id="6" name="Content Placeholder 5">
            <a:extLst>
              <a:ext uri="{FF2B5EF4-FFF2-40B4-BE49-F238E27FC236}">
                <a16:creationId xmlns:a16="http://schemas.microsoft.com/office/drawing/2014/main" id="{899AFDE8-F2BA-1D00-27D9-9A8F401CF90A}"/>
              </a:ext>
            </a:extLst>
          </p:cNvPr>
          <p:cNvSpPr>
            <a:spLocks noGrp="1"/>
          </p:cNvSpPr>
          <p:nvPr>
            <p:ph idx="1"/>
          </p:nvPr>
        </p:nvSpPr>
        <p:spPr>
          <a:xfrm>
            <a:off x="501843" y="1372261"/>
            <a:ext cx="6933578" cy="1658246"/>
          </a:xfrm>
        </p:spPr>
        <p:txBody>
          <a:bodyPr>
            <a:normAutofit/>
          </a:bodyPr>
          <a:lstStyle/>
          <a:p>
            <a:pPr marL="0" indent="0">
              <a:lnSpc>
                <a:spcPct val="110000"/>
              </a:lnSpc>
              <a:spcBef>
                <a:spcPts val="0"/>
              </a:spcBef>
              <a:buNone/>
            </a:pPr>
            <a:r>
              <a:rPr lang="en-US" sz="1700" b="1" dirty="0">
                <a:solidFill>
                  <a:srgbClr val="000000"/>
                </a:solidFill>
                <a:effectLst/>
                <a:latin typeface="Courier New" panose="02070309020205020404" pitchFamily="49" charset="0"/>
              </a:rPr>
              <a:t>Goal:(in Potato50 Fridge30) (Fridge36 closed) </a:t>
            </a:r>
          </a:p>
          <a:p>
            <a:pPr marL="0" indent="0">
              <a:lnSpc>
                <a:spcPct val="110000"/>
              </a:lnSpc>
              <a:spcBef>
                <a:spcPts val="0"/>
              </a:spcBef>
              <a:buNone/>
            </a:pPr>
            <a:r>
              <a:rPr lang="en-US" sz="1700" b="1" dirty="0">
                <a:solidFill>
                  <a:srgbClr val="000000"/>
                </a:solidFill>
                <a:effectLst/>
                <a:latin typeface="Courier New" panose="02070309020205020404" pitchFamily="49" charset="0"/>
              </a:rPr>
              <a:t>1.  O: O130 (put-in Potato50 Fridge36)</a:t>
            </a:r>
          </a:p>
          <a:p>
            <a:pPr marL="0" indent="0">
              <a:lnSpc>
                <a:spcPct val="110000"/>
              </a:lnSpc>
              <a:spcBef>
                <a:spcPts val="0"/>
              </a:spcBef>
              <a:buNone/>
            </a:pPr>
            <a:r>
              <a:rPr lang="en-US" sz="1700" b="1" dirty="0">
                <a:solidFill>
                  <a:srgbClr val="000000"/>
                </a:solidFill>
                <a:effectLst/>
                <a:latin typeface="Courier New" panose="02070309020205020404" pitchFamily="49" charset="0"/>
              </a:rPr>
              <a:t>2.  ==&gt;S: S7 (operator no-change)</a:t>
            </a:r>
          </a:p>
          <a:p>
            <a:pPr marL="0" indent="0">
              <a:lnSpc>
                <a:spcPct val="110000"/>
              </a:lnSpc>
              <a:spcBef>
                <a:spcPts val="0"/>
              </a:spcBef>
              <a:buNone/>
            </a:pPr>
            <a:r>
              <a:rPr lang="en-US" sz="1700" b="1" dirty="0">
                <a:solidFill>
                  <a:srgbClr val="000000"/>
                </a:solidFill>
                <a:effectLst/>
                <a:latin typeface="Courier New" panose="02070309020205020404" pitchFamily="49" charset="0"/>
              </a:rPr>
              <a:t>3.     O: O132 (open-container Fridge36)</a:t>
            </a:r>
          </a:p>
          <a:p>
            <a:pPr marL="0" indent="0">
              <a:lnSpc>
                <a:spcPct val="110000"/>
              </a:lnSpc>
              <a:spcBef>
                <a:spcPts val="0"/>
              </a:spcBef>
              <a:buNone/>
            </a:pPr>
            <a:r>
              <a:rPr lang="en-US" sz="1700" b="1" dirty="0">
                <a:solidFill>
                  <a:srgbClr val="000000"/>
                </a:solidFill>
                <a:latin typeface="Courier New" panose="02070309020205020404" pitchFamily="49" charset="0"/>
              </a:rPr>
              <a:t>       Apply open-container</a:t>
            </a:r>
            <a:endParaRPr lang="en-US" sz="1700" b="1" dirty="0">
              <a:solidFill>
                <a:srgbClr val="000000"/>
              </a:solidFill>
              <a:effectLst/>
              <a:latin typeface="Courier New" panose="02070309020205020404" pitchFamily="49" charset="0"/>
            </a:endParaRPr>
          </a:p>
          <a:p>
            <a:pPr marL="0" indent="0">
              <a:lnSpc>
                <a:spcPct val="110000"/>
              </a:lnSpc>
              <a:spcBef>
                <a:spcPts val="0"/>
              </a:spcBef>
              <a:buNone/>
            </a:pPr>
            <a:endParaRPr lang="en-US" sz="1700" dirty="0"/>
          </a:p>
        </p:txBody>
      </p:sp>
      <p:sp>
        <p:nvSpPr>
          <p:cNvPr id="4" name="Slide Number Placeholder 3">
            <a:extLst>
              <a:ext uri="{FF2B5EF4-FFF2-40B4-BE49-F238E27FC236}">
                <a16:creationId xmlns:a16="http://schemas.microsoft.com/office/drawing/2014/main" id="{690F4518-3BBE-7A6C-2208-01FB903DAB75}"/>
              </a:ext>
            </a:extLst>
          </p:cNvPr>
          <p:cNvSpPr>
            <a:spLocks noGrp="1"/>
          </p:cNvSpPr>
          <p:nvPr>
            <p:ph type="sldNum" sz="quarter" idx="12"/>
          </p:nvPr>
        </p:nvSpPr>
        <p:spPr/>
        <p:txBody>
          <a:bodyPr/>
          <a:lstStyle/>
          <a:p>
            <a:fld id="{B65E7EDF-9339-DF44-A240-6BDBFF05048D}" type="slidenum">
              <a:rPr lang="en-US" smtClean="0"/>
              <a:pPr/>
              <a:t>9</a:t>
            </a:fld>
            <a:endParaRPr lang="en-US" dirty="0"/>
          </a:p>
        </p:txBody>
      </p:sp>
      <p:sp>
        <p:nvSpPr>
          <p:cNvPr id="8" name="TextBox 7">
            <a:extLst>
              <a:ext uri="{FF2B5EF4-FFF2-40B4-BE49-F238E27FC236}">
                <a16:creationId xmlns:a16="http://schemas.microsoft.com/office/drawing/2014/main" id="{5EE05689-8EC3-35FA-C95E-77D2EFDBD9E3}"/>
              </a:ext>
            </a:extLst>
          </p:cNvPr>
          <p:cNvSpPr txBox="1"/>
          <p:nvPr/>
        </p:nvSpPr>
        <p:spPr>
          <a:xfrm>
            <a:off x="7144718" y="1372261"/>
            <a:ext cx="3750590" cy="646331"/>
          </a:xfrm>
          <a:prstGeom prst="rect">
            <a:avLst/>
          </a:prstGeom>
          <a:noFill/>
        </p:spPr>
        <p:txBody>
          <a:bodyPr wrap="square" rtlCol="0">
            <a:spAutoFit/>
          </a:bodyPr>
          <a:lstStyle/>
          <a:p>
            <a:pPr algn="ctr"/>
            <a:r>
              <a:rPr lang="en-US" dirty="0"/>
              <a:t>put-in proposal:</a:t>
            </a:r>
          </a:p>
          <a:p>
            <a:pPr algn="ctr"/>
            <a:r>
              <a:rPr lang="en-US" dirty="0"/>
              <a:t>(in &lt;obj1&gt; &lt;obj2&gt;)</a:t>
            </a:r>
          </a:p>
        </p:txBody>
      </p:sp>
      <p:cxnSp>
        <p:nvCxnSpPr>
          <p:cNvPr id="10" name="Straight Arrow Connector 9">
            <a:extLst>
              <a:ext uri="{FF2B5EF4-FFF2-40B4-BE49-F238E27FC236}">
                <a16:creationId xmlns:a16="http://schemas.microsoft.com/office/drawing/2014/main" id="{A0AE5514-1842-F9C7-ADBC-417204F09DB6}"/>
              </a:ext>
            </a:extLst>
          </p:cNvPr>
          <p:cNvCxnSpPr>
            <a:cxnSpLocks/>
            <a:stCxn id="8" idx="2"/>
          </p:cNvCxnSpPr>
          <p:nvPr/>
        </p:nvCxnSpPr>
        <p:spPr>
          <a:xfrm flipH="1">
            <a:off x="7532176" y="2018592"/>
            <a:ext cx="1487837" cy="499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0DBA1FD-9DA8-9856-DA96-A9CEC1BDB046}"/>
              </a:ext>
            </a:extLst>
          </p:cNvPr>
          <p:cNvCxnSpPr>
            <a:cxnSpLocks/>
            <a:stCxn id="8" idx="2"/>
          </p:cNvCxnSpPr>
          <p:nvPr/>
        </p:nvCxnSpPr>
        <p:spPr>
          <a:xfrm>
            <a:off x="9020013" y="2018592"/>
            <a:ext cx="0" cy="437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9106889-8C51-6CB2-C3DE-B1910F18D7D5}"/>
              </a:ext>
            </a:extLst>
          </p:cNvPr>
          <p:cNvCxnSpPr>
            <a:cxnSpLocks/>
            <a:stCxn id="8" idx="2"/>
          </p:cNvCxnSpPr>
          <p:nvPr/>
        </p:nvCxnSpPr>
        <p:spPr>
          <a:xfrm>
            <a:off x="9020013" y="2018592"/>
            <a:ext cx="1799096" cy="437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0DDBDEB-B83E-29E4-D3A0-79256EBC2064}"/>
              </a:ext>
            </a:extLst>
          </p:cNvPr>
          <p:cNvSpPr txBox="1"/>
          <p:nvPr/>
        </p:nvSpPr>
        <p:spPr>
          <a:xfrm>
            <a:off x="6444389" y="2466274"/>
            <a:ext cx="1797377" cy="369332"/>
          </a:xfrm>
          <a:prstGeom prst="rect">
            <a:avLst/>
          </a:prstGeom>
          <a:noFill/>
        </p:spPr>
        <p:txBody>
          <a:bodyPr wrap="square">
            <a:spAutoFit/>
          </a:bodyPr>
          <a:lstStyle/>
          <a:p>
            <a:pPr algn="ctr"/>
            <a:r>
              <a:rPr lang="en-US" b="1" dirty="0">
                <a:solidFill>
                  <a:srgbClr val="00B050"/>
                </a:solidFill>
              </a:rPr>
              <a:t>(open &lt;obj2&gt;)</a:t>
            </a:r>
          </a:p>
        </p:txBody>
      </p:sp>
      <p:sp>
        <p:nvSpPr>
          <p:cNvPr id="21" name="TextBox 20">
            <a:extLst>
              <a:ext uri="{FF2B5EF4-FFF2-40B4-BE49-F238E27FC236}">
                <a16:creationId xmlns:a16="http://schemas.microsoft.com/office/drawing/2014/main" id="{3DCF91B5-D9F1-28E2-4C8E-10FAC918AEA9}"/>
              </a:ext>
            </a:extLst>
          </p:cNvPr>
          <p:cNvSpPr txBox="1"/>
          <p:nvPr/>
        </p:nvSpPr>
        <p:spPr>
          <a:xfrm>
            <a:off x="8133704" y="2447624"/>
            <a:ext cx="2023175" cy="369332"/>
          </a:xfrm>
          <a:prstGeom prst="rect">
            <a:avLst/>
          </a:prstGeom>
          <a:noFill/>
        </p:spPr>
        <p:txBody>
          <a:bodyPr wrap="square">
            <a:spAutoFit/>
          </a:bodyPr>
          <a:lstStyle/>
          <a:p>
            <a:pPr algn="ctr"/>
            <a:r>
              <a:rPr lang="en-US" dirty="0">
                <a:solidFill>
                  <a:srgbClr val="0070C0"/>
                </a:solidFill>
              </a:rPr>
              <a:t>(holding &lt;obj1&gt;)</a:t>
            </a:r>
          </a:p>
        </p:txBody>
      </p:sp>
      <p:sp>
        <p:nvSpPr>
          <p:cNvPr id="22" name="TextBox 21">
            <a:extLst>
              <a:ext uri="{FF2B5EF4-FFF2-40B4-BE49-F238E27FC236}">
                <a16:creationId xmlns:a16="http://schemas.microsoft.com/office/drawing/2014/main" id="{FB3C20BB-62C6-52AD-D966-032981B2ADA5}"/>
              </a:ext>
            </a:extLst>
          </p:cNvPr>
          <p:cNvSpPr txBox="1"/>
          <p:nvPr/>
        </p:nvSpPr>
        <p:spPr>
          <a:xfrm>
            <a:off x="10027419" y="2438766"/>
            <a:ext cx="2239489" cy="369332"/>
          </a:xfrm>
          <a:prstGeom prst="rect">
            <a:avLst/>
          </a:prstGeom>
          <a:noFill/>
        </p:spPr>
        <p:txBody>
          <a:bodyPr wrap="square">
            <a:spAutoFit/>
          </a:bodyPr>
          <a:lstStyle/>
          <a:p>
            <a:pPr algn="ctr"/>
            <a:r>
              <a:rPr lang="en-US" i="1" dirty="0">
                <a:solidFill>
                  <a:schemeClr val="accent4">
                    <a:lumMod val="75000"/>
                  </a:schemeClr>
                </a:solidFill>
              </a:rPr>
              <a:t>(reachable &lt;obj2&gt;)</a:t>
            </a:r>
          </a:p>
        </p:txBody>
      </p:sp>
      <p:cxnSp>
        <p:nvCxnSpPr>
          <p:cNvPr id="23" name="Straight Arrow Connector 22">
            <a:extLst>
              <a:ext uri="{FF2B5EF4-FFF2-40B4-BE49-F238E27FC236}">
                <a16:creationId xmlns:a16="http://schemas.microsoft.com/office/drawing/2014/main" id="{259D0EDA-5F8F-4529-845D-1236D9898831}"/>
              </a:ext>
            </a:extLst>
          </p:cNvPr>
          <p:cNvCxnSpPr>
            <a:cxnSpLocks/>
          </p:cNvCxnSpPr>
          <p:nvPr/>
        </p:nvCxnSpPr>
        <p:spPr>
          <a:xfrm>
            <a:off x="7343077" y="2831345"/>
            <a:ext cx="0" cy="437889"/>
          </a:xfrm>
          <a:prstGeom prst="straightConnector1">
            <a:avLst/>
          </a:prstGeom>
          <a:ln>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E9B99AF-31B4-6183-7015-DC7405D4555C}"/>
              </a:ext>
            </a:extLst>
          </p:cNvPr>
          <p:cNvSpPr txBox="1"/>
          <p:nvPr/>
        </p:nvSpPr>
        <p:spPr>
          <a:xfrm>
            <a:off x="5467782" y="3241919"/>
            <a:ext cx="3750590" cy="646331"/>
          </a:xfrm>
          <a:prstGeom prst="rect">
            <a:avLst/>
          </a:prstGeom>
          <a:noFill/>
        </p:spPr>
        <p:txBody>
          <a:bodyPr wrap="square" rtlCol="0">
            <a:spAutoFit/>
          </a:bodyPr>
          <a:lstStyle/>
          <a:p>
            <a:pPr algn="ctr"/>
            <a:r>
              <a:rPr lang="en-US" dirty="0"/>
              <a:t>open-container proposal:</a:t>
            </a:r>
          </a:p>
          <a:p>
            <a:pPr algn="ctr"/>
            <a:r>
              <a:rPr lang="en-US" dirty="0"/>
              <a:t>(open &lt;</a:t>
            </a:r>
            <a:r>
              <a:rPr lang="en-US" dirty="0" err="1"/>
              <a:t>objx</a:t>
            </a:r>
            <a:r>
              <a:rPr lang="en-US" dirty="0"/>
              <a:t>&gt;)</a:t>
            </a:r>
          </a:p>
        </p:txBody>
      </p:sp>
      <p:cxnSp>
        <p:nvCxnSpPr>
          <p:cNvPr id="25" name="Straight Arrow Connector 24">
            <a:extLst>
              <a:ext uri="{FF2B5EF4-FFF2-40B4-BE49-F238E27FC236}">
                <a16:creationId xmlns:a16="http://schemas.microsoft.com/office/drawing/2014/main" id="{F8B78E1C-80D3-A9FD-FF2D-3CA8B0037B42}"/>
              </a:ext>
            </a:extLst>
          </p:cNvPr>
          <p:cNvCxnSpPr>
            <a:cxnSpLocks/>
          </p:cNvCxnSpPr>
          <p:nvPr/>
        </p:nvCxnSpPr>
        <p:spPr>
          <a:xfrm flipH="1">
            <a:off x="5855240" y="3893891"/>
            <a:ext cx="1487837" cy="499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4F748E0-0404-EA8A-D3DD-E882A55F6632}"/>
              </a:ext>
            </a:extLst>
          </p:cNvPr>
          <p:cNvCxnSpPr>
            <a:cxnSpLocks/>
          </p:cNvCxnSpPr>
          <p:nvPr/>
        </p:nvCxnSpPr>
        <p:spPr>
          <a:xfrm>
            <a:off x="7343077" y="3893891"/>
            <a:ext cx="0" cy="437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B5F978C-482F-CE3A-EAA4-1B8273E2E0D1}"/>
              </a:ext>
            </a:extLst>
          </p:cNvPr>
          <p:cNvCxnSpPr>
            <a:cxnSpLocks/>
          </p:cNvCxnSpPr>
          <p:nvPr/>
        </p:nvCxnSpPr>
        <p:spPr>
          <a:xfrm>
            <a:off x="7346195" y="3897360"/>
            <a:ext cx="1799096" cy="4816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F612054-47E8-E6C1-8B99-9FA8C61BBBBF}"/>
              </a:ext>
            </a:extLst>
          </p:cNvPr>
          <p:cNvSpPr txBox="1"/>
          <p:nvPr/>
        </p:nvSpPr>
        <p:spPr>
          <a:xfrm>
            <a:off x="6442936" y="4299580"/>
            <a:ext cx="2274861" cy="369332"/>
          </a:xfrm>
          <a:prstGeom prst="rect">
            <a:avLst/>
          </a:prstGeom>
          <a:noFill/>
        </p:spPr>
        <p:txBody>
          <a:bodyPr wrap="square">
            <a:spAutoFit/>
          </a:bodyPr>
          <a:lstStyle/>
          <a:p>
            <a:pPr algn="ctr"/>
            <a:r>
              <a:rPr lang="en-US" dirty="0"/>
              <a:t>(</a:t>
            </a:r>
            <a:r>
              <a:rPr lang="en-US" i="1" dirty="0"/>
              <a:t>reachable</a:t>
            </a:r>
            <a:r>
              <a:rPr lang="en-US" dirty="0"/>
              <a:t> &lt;</a:t>
            </a:r>
            <a:r>
              <a:rPr lang="en-US" dirty="0" err="1"/>
              <a:t>objx</a:t>
            </a:r>
            <a:r>
              <a:rPr lang="en-US" dirty="0"/>
              <a:t>&gt;)</a:t>
            </a:r>
          </a:p>
        </p:txBody>
      </p:sp>
      <p:sp>
        <p:nvSpPr>
          <p:cNvPr id="29" name="TextBox 28">
            <a:extLst>
              <a:ext uri="{FF2B5EF4-FFF2-40B4-BE49-F238E27FC236}">
                <a16:creationId xmlns:a16="http://schemas.microsoft.com/office/drawing/2014/main" id="{F8B75F80-BF2E-40C3-DD69-ED9319DB42E6}"/>
              </a:ext>
            </a:extLst>
          </p:cNvPr>
          <p:cNvSpPr txBox="1"/>
          <p:nvPr/>
        </p:nvSpPr>
        <p:spPr>
          <a:xfrm>
            <a:off x="4859796" y="4299580"/>
            <a:ext cx="2023175" cy="369332"/>
          </a:xfrm>
          <a:prstGeom prst="rect">
            <a:avLst/>
          </a:prstGeom>
          <a:noFill/>
        </p:spPr>
        <p:txBody>
          <a:bodyPr wrap="square">
            <a:spAutoFit/>
          </a:bodyPr>
          <a:lstStyle/>
          <a:p>
            <a:pPr algn="ctr"/>
            <a:r>
              <a:rPr lang="en-US" i="1" dirty="0"/>
              <a:t>(holding none)</a:t>
            </a:r>
          </a:p>
        </p:txBody>
      </p:sp>
      <p:sp>
        <p:nvSpPr>
          <p:cNvPr id="30" name="TextBox 29">
            <a:extLst>
              <a:ext uri="{FF2B5EF4-FFF2-40B4-BE49-F238E27FC236}">
                <a16:creationId xmlns:a16="http://schemas.microsoft.com/office/drawing/2014/main" id="{ECC857F3-0481-4EEC-C20C-82CBAA2A06E4}"/>
              </a:ext>
            </a:extLst>
          </p:cNvPr>
          <p:cNvSpPr txBox="1"/>
          <p:nvPr/>
        </p:nvSpPr>
        <p:spPr>
          <a:xfrm>
            <a:off x="7991960" y="4299580"/>
            <a:ext cx="2274861" cy="369332"/>
          </a:xfrm>
          <a:prstGeom prst="rect">
            <a:avLst/>
          </a:prstGeom>
          <a:noFill/>
        </p:spPr>
        <p:txBody>
          <a:bodyPr wrap="square">
            <a:spAutoFit/>
          </a:bodyPr>
          <a:lstStyle/>
          <a:p>
            <a:pPr algn="ctr"/>
            <a:r>
              <a:rPr lang="en-US" i="1" dirty="0"/>
              <a:t>(off &lt;</a:t>
            </a:r>
            <a:r>
              <a:rPr lang="en-US" i="1" dirty="0" err="1"/>
              <a:t>objx</a:t>
            </a:r>
            <a:r>
              <a:rPr lang="en-US" i="1" dirty="0"/>
              <a:t>&gt;)</a:t>
            </a:r>
          </a:p>
        </p:txBody>
      </p:sp>
      <p:cxnSp>
        <p:nvCxnSpPr>
          <p:cNvPr id="31" name="Straight Arrow Connector 30">
            <a:extLst>
              <a:ext uri="{FF2B5EF4-FFF2-40B4-BE49-F238E27FC236}">
                <a16:creationId xmlns:a16="http://schemas.microsoft.com/office/drawing/2014/main" id="{AF5A5C05-F519-84AD-3C47-233782EF5357}"/>
              </a:ext>
            </a:extLst>
          </p:cNvPr>
          <p:cNvCxnSpPr>
            <a:cxnSpLocks/>
          </p:cNvCxnSpPr>
          <p:nvPr/>
        </p:nvCxnSpPr>
        <p:spPr>
          <a:xfrm flipH="1">
            <a:off x="7878415" y="4645547"/>
            <a:ext cx="1266876" cy="508985"/>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77457F8-E2D1-9124-9DFD-E3B6BFA33F17}"/>
              </a:ext>
            </a:extLst>
          </p:cNvPr>
          <p:cNvCxnSpPr>
            <a:cxnSpLocks/>
          </p:cNvCxnSpPr>
          <p:nvPr/>
        </p:nvCxnSpPr>
        <p:spPr>
          <a:xfrm>
            <a:off x="7376120" y="4645547"/>
            <a:ext cx="0" cy="437889"/>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DA1CAEF-51BD-BD9E-2F08-9A4D9718AA4F}"/>
              </a:ext>
            </a:extLst>
          </p:cNvPr>
          <p:cNvCxnSpPr>
            <a:cxnSpLocks/>
          </p:cNvCxnSpPr>
          <p:nvPr/>
        </p:nvCxnSpPr>
        <p:spPr>
          <a:xfrm>
            <a:off x="5855240" y="4674587"/>
            <a:ext cx="1216076" cy="479945"/>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8A49D29-B611-77CB-2FEC-7C4A39C07FB1}"/>
              </a:ext>
            </a:extLst>
          </p:cNvPr>
          <p:cNvSpPr txBox="1"/>
          <p:nvPr/>
        </p:nvSpPr>
        <p:spPr>
          <a:xfrm>
            <a:off x="6218210" y="5084183"/>
            <a:ext cx="2330558" cy="369332"/>
          </a:xfrm>
          <a:prstGeom prst="rect">
            <a:avLst/>
          </a:prstGeom>
          <a:noFill/>
        </p:spPr>
        <p:txBody>
          <a:bodyPr wrap="square">
            <a:spAutoFit/>
          </a:bodyPr>
          <a:lstStyle/>
          <a:p>
            <a:pPr algn="ctr"/>
            <a:r>
              <a:rPr lang="en-US" dirty="0">
                <a:solidFill>
                  <a:srgbClr val="00B050"/>
                </a:solidFill>
              </a:rPr>
              <a:t>open apply</a:t>
            </a:r>
          </a:p>
        </p:txBody>
      </p:sp>
      <p:sp>
        <p:nvSpPr>
          <p:cNvPr id="5" name="TextBox 4">
            <a:extLst>
              <a:ext uri="{FF2B5EF4-FFF2-40B4-BE49-F238E27FC236}">
                <a16:creationId xmlns:a16="http://schemas.microsoft.com/office/drawing/2014/main" id="{19B974E5-9D51-1120-8FFE-B7A70F74DF3C}"/>
              </a:ext>
            </a:extLst>
          </p:cNvPr>
          <p:cNvSpPr txBox="1"/>
          <p:nvPr/>
        </p:nvSpPr>
        <p:spPr>
          <a:xfrm>
            <a:off x="1033483" y="1393710"/>
            <a:ext cx="3280143" cy="353943"/>
          </a:xfrm>
          <a:prstGeom prst="rect">
            <a:avLst/>
          </a:prstGeom>
          <a:noFill/>
        </p:spPr>
        <p:txBody>
          <a:bodyPr wrap="square">
            <a:spAutoFit/>
          </a:bodyPr>
          <a:lstStyle/>
          <a:p>
            <a:pPr algn="ctr"/>
            <a:r>
              <a:rPr lang="en-US" sz="1700" b="1" dirty="0">
                <a:solidFill>
                  <a:srgbClr val="00B050"/>
                </a:solidFill>
                <a:effectLst/>
                <a:latin typeface="Courier New" panose="02070309020205020404" pitchFamily="49" charset="0"/>
              </a:rPr>
              <a:t>(in Potato50 Fridge30) </a:t>
            </a:r>
            <a:endParaRPr lang="en-US" sz="1700" dirty="0">
              <a:solidFill>
                <a:srgbClr val="00B050"/>
              </a:solidFill>
            </a:endParaRPr>
          </a:p>
        </p:txBody>
      </p:sp>
      <p:pic>
        <p:nvPicPr>
          <p:cNvPr id="7" name="Picture 6">
            <a:extLst>
              <a:ext uri="{FF2B5EF4-FFF2-40B4-BE49-F238E27FC236}">
                <a16:creationId xmlns:a16="http://schemas.microsoft.com/office/drawing/2014/main" id="{5DB6173C-BB43-CC7A-6414-6266AB433A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8949" y="4393774"/>
            <a:ext cx="2212297" cy="1658247"/>
          </a:xfrm>
          <a:prstGeom prst="rect">
            <a:avLst/>
          </a:prstGeom>
        </p:spPr>
      </p:pic>
      <p:pic>
        <p:nvPicPr>
          <p:cNvPr id="12" name="Picture 11">
            <a:extLst>
              <a:ext uri="{FF2B5EF4-FFF2-40B4-BE49-F238E27FC236}">
                <a16:creationId xmlns:a16="http://schemas.microsoft.com/office/drawing/2014/main" id="{D1B62242-A783-B6EF-B8A9-0BD48FAD4D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5831" y="4389871"/>
            <a:ext cx="2212297" cy="1662149"/>
          </a:xfrm>
          <a:prstGeom prst="rect">
            <a:avLst/>
          </a:prstGeom>
        </p:spPr>
      </p:pic>
    </p:spTree>
    <p:extLst>
      <p:ext uri="{BB962C8B-B14F-4D97-AF65-F5344CB8AC3E}">
        <p14:creationId xmlns:p14="http://schemas.microsoft.com/office/powerpoint/2010/main" val="122415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nodeType="withEffect">
                                  <p:stCondLst>
                                    <p:cond delay="0"/>
                                  </p:stCondLst>
                                  <p:childTnLst>
                                    <p:set>
                                      <p:cBhvr>
                                        <p:cTn id="39" dur="1" fill="hold">
                                          <p:stCondLst>
                                            <p:cond delay="0"/>
                                          </p:stCondLst>
                                        </p:cTn>
                                        <p:tgtEl>
                                          <p:spTgt spid="6">
                                            <p:txEl>
                                              <p:pRg st="2" end="2"/>
                                            </p:txEl>
                                          </p:spTgt>
                                        </p:tgtEl>
                                        <p:attrNameLst>
                                          <p:attrName>style.visibility</p:attrName>
                                        </p:attrNameLst>
                                      </p:cBhvr>
                                      <p:to>
                                        <p:strVal val="visible"/>
                                      </p:to>
                                    </p:set>
                                    <p:animEffect transition="in" filter="fade">
                                      <p:cBhvr>
                                        <p:cTn id="40" dur="500"/>
                                        <p:tgtEl>
                                          <p:spTgt spid="6">
                                            <p:txEl>
                                              <p:pRg st="2" end="2"/>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par>
                                <p:cTn id="49" presetID="10" presetClass="entr" presetSubtype="0" fill="hold" nodeType="withEffect">
                                  <p:stCondLst>
                                    <p:cond delay="0"/>
                                  </p:stCondLst>
                                  <p:childTnLst>
                                    <p:set>
                                      <p:cBhvr>
                                        <p:cTn id="50" dur="1" fill="hold">
                                          <p:stCondLst>
                                            <p:cond delay="0"/>
                                          </p:stCondLst>
                                        </p:cTn>
                                        <p:tgtEl>
                                          <p:spTgt spid="6">
                                            <p:txEl>
                                              <p:pRg st="3" end="3"/>
                                            </p:txEl>
                                          </p:spTgt>
                                        </p:tgtEl>
                                        <p:attrNameLst>
                                          <p:attrName>style.visibility</p:attrName>
                                        </p:attrNameLst>
                                      </p:cBhvr>
                                      <p:to>
                                        <p:strVal val="visible"/>
                                      </p:to>
                                    </p:set>
                                    <p:animEffect transition="in" filter="fade">
                                      <p:cBhvr>
                                        <p:cTn id="51" dur="500"/>
                                        <p:tgtEl>
                                          <p:spTgt spid="6">
                                            <p:txEl>
                                              <p:pRg st="3" end="3"/>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500"/>
                                        <p:tgtEl>
                                          <p:spTgt spid="27"/>
                                        </p:tgtEl>
                                      </p:cBhvr>
                                    </p:animEffect>
                                  </p:childTnLst>
                                </p:cTn>
                              </p:par>
                              <p:par>
                                <p:cTn id="57" presetID="10" presetClass="entr" presetSubtype="0" fill="hold"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500"/>
                                        <p:tgtEl>
                                          <p:spTgt spid="25"/>
                                        </p:tgtEl>
                                      </p:cBhvr>
                                    </p:animEffect>
                                  </p:childTnLst>
                                </p:cTn>
                              </p:par>
                              <p:par>
                                <p:cTn id="60" presetID="10" presetClass="entr" presetSubtype="0" fill="hold"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fade">
                                      <p:cBhvr>
                                        <p:cTn id="65" dur="500"/>
                                        <p:tgtEl>
                                          <p:spTgt spid="29"/>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fade">
                                      <p:cBhvr>
                                        <p:cTn id="68" dur="500"/>
                                        <p:tgtEl>
                                          <p:spTgt spid="2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fade">
                                      <p:cBhvr>
                                        <p:cTn id="71" dur="500"/>
                                        <p:tgtEl>
                                          <p:spTgt spid="30"/>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par>
                                <p:cTn id="77" presetID="10" presetClass="entr" presetSubtype="0" fill="hold"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500"/>
                                        <p:tgtEl>
                                          <p:spTgt spid="3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9"/>
                                        </p:tgtEl>
                                        <p:attrNameLst>
                                          <p:attrName>style.visibility</p:attrName>
                                        </p:attrNameLst>
                                      </p:cBhvr>
                                      <p:to>
                                        <p:strVal val="visible"/>
                                      </p:to>
                                    </p:set>
                                    <p:animEffect transition="in" filter="fade">
                                      <p:cBhvr>
                                        <p:cTn id="82" dur="500"/>
                                        <p:tgtEl>
                                          <p:spTgt spid="39"/>
                                        </p:tgtEl>
                                      </p:cBhvr>
                                    </p:animEffect>
                                  </p:childTnLst>
                                </p:cTn>
                              </p:par>
                              <p:par>
                                <p:cTn id="83" presetID="10" presetClass="entr" presetSubtype="0" fill="hold" nodeType="with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fade">
                                      <p:cBhvr>
                                        <p:cTn id="85" dur="500"/>
                                        <p:tgtEl>
                                          <p:spTgt spid="33"/>
                                        </p:tgtEl>
                                      </p:cBhvr>
                                    </p:animEffect>
                                  </p:childTnLst>
                                </p:cTn>
                              </p:par>
                              <p:par>
                                <p:cTn id="86" presetID="10" presetClass="entr" presetSubtype="0" fill="hold" nodeType="withEffect">
                                  <p:stCondLst>
                                    <p:cond delay="0"/>
                                  </p:stCondLst>
                                  <p:childTnLst>
                                    <p:set>
                                      <p:cBhvr>
                                        <p:cTn id="87" dur="1" fill="hold">
                                          <p:stCondLst>
                                            <p:cond delay="0"/>
                                          </p:stCondLst>
                                        </p:cTn>
                                        <p:tgtEl>
                                          <p:spTgt spid="6">
                                            <p:txEl>
                                              <p:pRg st="4" end="4"/>
                                            </p:txEl>
                                          </p:spTgt>
                                        </p:tgtEl>
                                        <p:attrNameLst>
                                          <p:attrName>style.visibility</p:attrName>
                                        </p:attrNameLst>
                                      </p:cBhvr>
                                      <p:to>
                                        <p:strVal val="visible"/>
                                      </p:to>
                                    </p:set>
                                    <p:animEffect transition="in" filter="fade">
                                      <p:cBhvr>
                                        <p:cTn id="88" dur="500"/>
                                        <p:tgtEl>
                                          <p:spTgt spid="6">
                                            <p:txEl>
                                              <p:pRg st="4" end="4"/>
                                            </p:txEl>
                                          </p:spTgt>
                                        </p:tgtEl>
                                      </p:cBhvr>
                                    </p:animEffect>
                                  </p:childTnLst>
                                </p:cTn>
                              </p:par>
                              <p:par>
                                <p:cTn id="89" presetID="10" presetClass="entr" presetSubtype="0" fill="hold" nodeType="withEffect">
                                  <p:stCondLst>
                                    <p:cond delay="0"/>
                                  </p:stCondLst>
                                  <p:childTnLst>
                                    <p:set>
                                      <p:cBhvr>
                                        <p:cTn id="90" dur="1" fill="hold">
                                          <p:stCondLst>
                                            <p:cond delay="0"/>
                                          </p:stCondLst>
                                        </p:cTn>
                                        <p:tgtEl>
                                          <p:spTgt spid="12"/>
                                        </p:tgtEl>
                                        <p:attrNameLst>
                                          <p:attrName>style.visibility</p:attrName>
                                        </p:attrNameLst>
                                      </p:cBhvr>
                                      <p:to>
                                        <p:strVal val="visible"/>
                                      </p:to>
                                    </p:set>
                                    <p:animEffect transition="in" filter="fade">
                                      <p:cBhvr>
                                        <p:cTn id="9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0" grpId="0"/>
      <p:bldP spid="21" grpId="0"/>
      <p:bldP spid="22" grpId="0"/>
      <p:bldP spid="24" grpId="0"/>
      <p:bldP spid="28" grpId="0"/>
      <p:bldP spid="29" grpId="0"/>
      <p:bldP spid="30" grpId="0"/>
      <p:bldP spid="39" grpId="0"/>
      <p:bldP spid="5" grpId="0"/>
    </p:bldLst>
  </p:timing>
</p:sld>
</file>

<file path=ppt/theme/theme1.xml><?xml version="1.0" encoding="utf-8"?>
<a:theme xmlns:a="http://schemas.openxmlformats.org/drawingml/2006/main" name="CASC2_LLM_pars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C_Template_V1" id="{8BC6D404-11AE-DF48-A65E-53F30410AF22}" vid="{D3CEEA80-1A1F-0E4B-935B-547A7867DFF0}"/>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01AF7EC2-B385-4C62-859B-0CAC95D1F3A3}" vid="{461DB007-4CB6-4F6B-A4FE-1217F7C4F552}"/>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C_Template_V1" id="{8BC6D404-11AE-DF48-A65E-53F30410AF22}" vid="{D3CEEA80-1A1F-0E4B-935B-547A7867DFF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CMC-Metacognition</Template>
  <TotalTime>34550</TotalTime>
  <Words>1917</Words>
  <Application>Microsoft Office PowerPoint</Application>
  <PresentationFormat>Widescreen</PresentationFormat>
  <Paragraphs>310</Paragraphs>
  <Slides>24</Slides>
  <Notes>2</Notes>
  <HiddenSlides>0</HiddenSlides>
  <MMClips>4</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24</vt:i4>
      </vt:variant>
    </vt:vector>
  </HeadingPairs>
  <TitlesOfParts>
    <vt:vector size="31" baseType="lpstr">
      <vt:lpstr>Arial</vt:lpstr>
      <vt:lpstr>Calibri</vt:lpstr>
      <vt:lpstr>Courier New</vt:lpstr>
      <vt:lpstr>Helvetica Neue</vt:lpstr>
      <vt:lpstr>CASC2_LLM_parser</vt:lpstr>
      <vt:lpstr>1_Office Theme</vt:lpstr>
      <vt:lpstr>2_Office Theme</vt:lpstr>
      <vt:lpstr> Thor-Soar Agent</vt:lpstr>
      <vt:lpstr>Thor-Soar Goals</vt:lpstr>
      <vt:lpstr>Agent Design Goals</vt:lpstr>
      <vt:lpstr>Initial Kitchen Environment for Thor-Soar</vt:lpstr>
      <vt:lpstr>the bread is toasted;  toasted slice is on a plate and the plate is on counter</vt:lpstr>
      <vt:lpstr>World Representation Conventions</vt:lpstr>
      <vt:lpstr>Agent decision making, planning, and learning &gt;800 rules (sans NL)</vt:lpstr>
      <vt:lpstr>Put the potato into the fridge and close the door</vt:lpstr>
      <vt:lpstr>Means-ends Analysis</vt:lpstr>
      <vt:lpstr>Means-ends Analysis</vt:lpstr>
      <vt:lpstr>Means-ends Analysis</vt:lpstr>
      <vt:lpstr>Internal Search: Iterative Deepening</vt:lpstr>
      <vt:lpstr>Iterative Deepening</vt:lpstr>
      <vt:lpstr>Iterative Deepening Impasses</vt:lpstr>
      <vt:lpstr>Goal Specifications</vt:lpstr>
      <vt:lpstr>Grounding Fun </vt:lpstr>
      <vt:lpstr>Grounding: General Approach</vt:lpstr>
      <vt:lpstr>Find-object Operator</vt:lpstr>
      <vt:lpstr>Knowledge Operators</vt:lpstr>
      <vt:lpstr>Remove Omniscient Sensing: Mostly Implemented</vt:lpstr>
      <vt:lpstr>PowerPoint Presentation</vt:lpstr>
      <vt:lpstr>PowerPoint Presentation</vt:lpstr>
      <vt:lpstr>Goal Specification Flexibility: Dynamic Grounding</vt:lpstr>
      <vt:lpstr>Agent Development: ~820 rules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Center for Integrated Cognition  Soar Workshop Update</dc:title>
  <dc:creator>John Laird</dc:creator>
  <cp:lastModifiedBy>John Laird</cp:lastModifiedBy>
  <cp:revision>211</cp:revision>
  <cp:lastPrinted>2022-10-11T20:22:03Z</cp:lastPrinted>
  <dcterms:created xsi:type="dcterms:W3CDTF">2022-05-19T02:27:31Z</dcterms:created>
  <dcterms:modified xsi:type="dcterms:W3CDTF">2025-05-05T18:37:57Z</dcterms:modified>
</cp:coreProperties>
</file>